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Fira Sans Condensed" panose="020B0604020202020204" pitchFamily="34" charset="0"/>
      <p:regular r:id="rId39"/>
      <p:bold r:id="rId40"/>
      <p:italic r:id="rId41"/>
      <p:boldItalic r:id="rId42"/>
    </p:embeddedFont>
    <p:embeddedFont>
      <p:font typeface="Fira Sans Condensed Light" panose="020B0604020202020204" pitchFamily="3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Rajdhani" panose="020B0604020202020204" charset="0"/>
      <p:regular r:id="rId54"/>
      <p:bold r:id="rId55"/>
    </p:embeddedFont>
    <p:embeddedFont>
      <p:font typeface="Raleway Medium" panose="020B0604020202020204" pitchFamily="2" charset="0"/>
      <p:regular r:id="rId56"/>
      <p:bold r:id="rId57"/>
      <p:italic r:id="rId58"/>
      <p:boldItalic r:id="rId59"/>
    </p:embeddedFont>
    <p:embeddedFont>
      <p:font typeface="Roboto" panose="020B0604020202020204"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190C2-4C7D-40EE-A4BC-B9D02DC21F93}">
  <a:tblStyle styleId="{177190C2-4C7D-40EE-A4BC-B9D02DC21F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130" y="202"/>
      </p:cViewPr>
      <p:guideLst>
        <p:guide orient="horz" pos="62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6bcecd75a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6bcecd75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6bcecd75a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6bcecd75a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6bcecd75a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6bcecd75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6bcecd75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6bcecd75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6bcecd75a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6bcecd75a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6bcecd75a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6bcecd75a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6bcecd75a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6bcecd75a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6bcecd75a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6bcecd75a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6bcecd75a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6bcecd75a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6bcecd75a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6bcecd75a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6bcecd75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6bcecd75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6bcecd75a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6bcecd75a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6bcecd75ae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6bcecd75a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6bcecd75ae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6bcecd75a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6bcecd75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6bcecd75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8a87eb868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8a87eb868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8a87eb86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8a87eb86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8a87eb868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8a87eb868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a:buChar char="■"/>
              <a:defRPr sz="1200"/>
            </a:lvl3pPr>
            <a:lvl4pPr marL="1828800" lvl="3" indent="-317500">
              <a:spcBef>
                <a:spcPts val="0"/>
              </a:spcBef>
              <a:spcAft>
                <a:spcPts val="0"/>
              </a:spcAft>
              <a:buClr>
                <a:srgbClr val="191919"/>
              </a:buClr>
              <a:buSzPts val="1400"/>
              <a:buFont typeface="Roboto Condensed"/>
              <a:buChar char="●"/>
              <a:defRPr sz="1200"/>
            </a:lvl4pPr>
            <a:lvl5pPr marL="2286000" lvl="4" indent="-317500">
              <a:spcBef>
                <a:spcPts val="0"/>
              </a:spcBef>
              <a:spcAft>
                <a:spcPts val="0"/>
              </a:spcAft>
              <a:buClr>
                <a:srgbClr val="191919"/>
              </a:buClr>
              <a:buSzPts val="1400"/>
              <a:buFont typeface="Roboto Condensed"/>
              <a:buChar char="○"/>
              <a:defRPr sz="1200"/>
            </a:lvl5pPr>
            <a:lvl6pPr marL="2743200" lvl="5" indent="-317500">
              <a:spcBef>
                <a:spcPts val="0"/>
              </a:spcBef>
              <a:spcAft>
                <a:spcPts val="0"/>
              </a:spcAft>
              <a:buClr>
                <a:srgbClr val="191919"/>
              </a:buClr>
              <a:buSzPts val="1400"/>
              <a:buFont typeface="Roboto Condensed"/>
              <a:buChar char="■"/>
              <a:defRPr sz="1200"/>
            </a:lvl6pPr>
            <a:lvl7pPr marL="3200400" lvl="6" indent="-317500">
              <a:spcBef>
                <a:spcPts val="0"/>
              </a:spcBef>
              <a:spcAft>
                <a:spcPts val="0"/>
              </a:spcAft>
              <a:buClr>
                <a:srgbClr val="191919"/>
              </a:buClr>
              <a:buSzPts val="1400"/>
              <a:buFont typeface="Roboto Condensed"/>
              <a:buChar char="●"/>
              <a:defRPr sz="1200"/>
            </a:lvl7pPr>
            <a:lvl8pPr marL="3657600" lvl="7" indent="-317500">
              <a:spcBef>
                <a:spcPts val="0"/>
              </a:spcBef>
              <a:spcAft>
                <a:spcPts val="0"/>
              </a:spcAft>
              <a:buClr>
                <a:srgbClr val="191919"/>
              </a:buClr>
              <a:buSzPts val="1400"/>
              <a:buFont typeface="Roboto Condensed"/>
              <a:buChar char="○"/>
              <a:defRPr sz="1200"/>
            </a:lvl8pPr>
            <a:lvl9pPr marL="4114800" lvl="8" indent="-317500">
              <a:spcBef>
                <a:spcPts val="0"/>
              </a:spcBef>
              <a:spcAft>
                <a:spcPts val="0"/>
              </a:spcAft>
              <a:buClr>
                <a:srgbClr val="191919"/>
              </a:buClr>
              <a:buSzPts val="1400"/>
              <a:buFont typeface="Roboto Condensed"/>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slidesgo.com/theme/ai-tech-agency#position-5&amp;results-6267?utm_source=slidesgo_template_infographics&amp;utm_medium=referral-link&amp;utm_campaign=sg_credits&amp;utm_content=templat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A6pAXQK5ryc9d0pv-5k-ynpyZFdcJVfCYAOlMHWYd14/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A6pAXQK5ryc9d0pv-5k-ynpyZFdcJVfCYAOlMHWYd14/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A6pAXQK5ryc9d0pv-5k-ynpyZFdcJVfCYAOlMHWYd14/cop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dirty="0">
                <a:latin typeface="Arial" panose="020B0604020202020204" pitchFamily="34" charset="0"/>
                <a:cs typeface="Arial" panose="020B0604020202020204" pitchFamily="34" charset="0"/>
              </a:rPr>
              <a:t>Facial Emotion Detection</a:t>
            </a:r>
            <a:endParaRPr sz="6600" dirty="0">
              <a:latin typeface="Arial" panose="020B0604020202020204" pitchFamily="34" charset="0"/>
              <a:cs typeface="Arial" panose="020B0604020202020204" pitchFamily="34" charset="0"/>
            </a:endParaRPr>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Jeff Stearns</a:t>
            </a:r>
            <a:endParaRPr sz="2800"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400" name="Google Shape;400;p24"/>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WE DO IT</a:t>
            </a:r>
            <a:endParaRPr sz="2400" b="1">
              <a:solidFill>
                <a:schemeClr val="lt2"/>
              </a:solidFill>
              <a:latin typeface="Rajdhani"/>
              <a:ea typeface="Rajdhani"/>
              <a:cs typeface="Rajdhani"/>
              <a:sym typeface="Rajdhani"/>
            </a:endParaRPr>
          </a:p>
        </p:txBody>
      </p:sp>
      <p:grpSp>
        <p:nvGrpSpPr>
          <p:cNvPr id="401" name="Google Shape;401;p24"/>
          <p:cNvGrpSpPr/>
          <p:nvPr/>
        </p:nvGrpSpPr>
        <p:grpSpPr>
          <a:xfrm>
            <a:off x="1078463" y="2283881"/>
            <a:ext cx="1470600" cy="1971219"/>
            <a:chOff x="1078463" y="2283881"/>
            <a:chExt cx="1470600" cy="1971219"/>
          </a:xfrm>
        </p:grpSpPr>
        <p:sp>
          <p:nvSpPr>
            <p:cNvPr id="402" name="Google Shape;402;p24"/>
            <p:cNvSpPr txBox="1"/>
            <p:nvPr/>
          </p:nvSpPr>
          <p:spPr>
            <a:xfrm>
              <a:off x="1434263"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nvGrpSpPr>
            <p:cNvPr id="403" name="Google Shape;403;p24"/>
            <p:cNvGrpSpPr/>
            <p:nvPr/>
          </p:nvGrpSpPr>
          <p:grpSpPr>
            <a:xfrm>
              <a:off x="1078463" y="3518914"/>
              <a:ext cx="1470600" cy="736186"/>
              <a:chOff x="1078463" y="3511858"/>
              <a:chExt cx="1470600" cy="736186"/>
            </a:xfrm>
          </p:grpSpPr>
          <p:sp>
            <p:nvSpPr>
              <p:cNvPr id="404" name="Google Shape;404;p24"/>
              <p:cNvSpPr txBox="1"/>
              <p:nvPr/>
            </p:nvSpPr>
            <p:spPr>
              <a:xfrm>
                <a:off x="1078463" y="3763544"/>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405" name="Google Shape;405;p24"/>
              <p:cNvSpPr txBox="1"/>
              <p:nvPr/>
            </p:nvSpPr>
            <p:spPr>
              <a:xfrm>
                <a:off x="1078463"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grpSp>
      </p:grpSp>
      <p:grpSp>
        <p:nvGrpSpPr>
          <p:cNvPr id="406" name="Google Shape;406;p24"/>
          <p:cNvGrpSpPr/>
          <p:nvPr/>
        </p:nvGrpSpPr>
        <p:grpSpPr>
          <a:xfrm>
            <a:off x="2917285" y="2283881"/>
            <a:ext cx="1470600" cy="1971219"/>
            <a:chOff x="2917285" y="2283881"/>
            <a:chExt cx="1470600" cy="1971219"/>
          </a:xfrm>
        </p:grpSpPr>
        <p:sp>
          <p:nvSpPr>
            <p:cNvPr id="407" name="Google Shape;407;p24"/>
            <p:cNvSpPr txBox="1"/>
            <p:nvPr/>
          </p:nvSpPr>
          <p:spPr>
            <a:xfrm>
              <a:off x="3273085"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nvGrpSpPr>
            <p:cNvPr id="408" name="Google Shape;408;p24"/>
            <p:cNvGrpSpPr/>
            <p:nvPr/>
          </p:nvGrpSpPr>
          <p:grpSpPr>
            <a:xfrm>
              <a:off x="2917285" y="3515386"/>
              <a:ext cx="1470600" cy="739714"/>
              <a:chOff x="2917285" y="3511858"/>
              <a:chExt cx="1470600" cy="739714"/>
            </a:xfrm>
          </p:grpSpPr>
          <p:sp>
            <p:nvSpPr>
              <p:cNvPr id="409" name="Google Shape;409;p24"/>
              <p:cNvSpPr txBox="1"/>
              <p:nvPr/>
            </p:nvSpPr>
            <p:spPr>
              <a:xfrm>
                <a:off x="2917285" y="3767072"/>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410" name="Google Shape;410;p24"/>
              <p:cNvSpPr txBox="1"/>
              <p:nvPr/>
            </p:nvSpPr>
            <p:spPr>
              <a:xfrm>
                <a:off x="2917285"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grpSp>
      <p:grpSp>
        <p:nvGrpSpPr>
          <p:cNvPr id="411" name="Google Shape;411;p24"/>
          <p:cNvGrpSpPr/>
          <p:nvPr/>
        </p:nvGrpSpPr>
        <p:grpSpPr>
          <a:xfrm>
            <a:off x="4756107" y="2283881"/>
            <a:ext cx="1470600" cy="1971219"/>
            <a:chOff x="4756107" y="2283881"/>
            <a:chExt cx="1470600" cy="1971219"/>
          </a:xfrm>
        </p:grpSpPr>
        <p:sp>
          <p:nvSpPr>
            <p:cNvPr id="412" name="Google Shape;412;p24"/>
            <p:cNvSpPr txBox="1"/>
            <p:nvPr/>
          </p:nvSpPr>
          <p:spPr>
            <a:xfrm>
              <a:off x="5110407"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nvGrpSpPr>
            <p:cNvPr id="413" name="Google Shape;413;p24"/>
            <p:cNvGrpSpPr/>
            <p:nvPr/>
          </p:nvGrpSpPr>
          <p:grpSpPr>
            <a:xfrm>
              <a:off x="4756107" y="3511858"/>
              <a:ext cx="1470600" cy="743242"/>
              <a:chOff x="4756107" y="3511858"/>
              <a:chExt cx="1470600" cy="743242"/>
            </a:xfrm>
          </p:grpSpPr>
          <p:sp>
            <p:nvSpPr>
              <p:cNvPr id="414" name="Google Shape;414;p24"/>
              <p:cNvSpPr txBox="1"/>
              <p:nvPr/>
            </p:nvSpPr>
            <p:spPr>
              <a:xfrm>
                <a:off x="4756107" y="3770600"/>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with life</a:t>
                </a:r>
                <a:endParaRPr>
                  <a:solidFill>
                    <a:schemeClr val="lt2"/>
                  </a:solidFill>
                  <a:latin typeface="Fira Sans Condensed"/>
                  <a:ea typeface="Fira Sans Condensed"/>
                  <a:cs typeface="Fira Sans Condensed"/>
                  <a:sym typeface="Fira Sans Condensed"/>
                </a:endParaRPr>
              </a:p>
            </p:txBody>
          </p:sp>
          <p:sp>
            <p:nvSpPr>
              <p:cNvPr id="415" name="Google Shape;415;p24"/>
              <p:cNvSpPr txBox="1"/>
              <p:nvPr/>
            </p:nvSpPr>
            <p:spPr>
              <a:xfrm>
                <a:off x="4756107"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grpSp>
      </p:grpSp>
      <p:grpSp>
        <p:nvGrpSpPr>
          <p:cNvPr id="416" name="Google Shape;416;p24"/>
          <p:cNvGrpSpPr/>
          <p:nvPr/>
        </p:nvGrpSpPr>
        <p:grpSpPr>
          <a:xfrm>
            <a:off x="5304814" y="2929486"/>
            <a:ext cx="373185" cy="302466"/>
            <a:chOff x="5220616" y="2791061"/>
            <a:chExt cx="373185" cy="302466"/>
          </a:xfrm>
        </p:grpSpPr>
        <p:sp>
          <p:nvSpPr>
            <p:cNvPr id="417" name="Google Shape;417;p2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4"/>
          <p:cNvSpPr/>
          <p:nvPr/>
        </p:nvSpPr>
        <p:spPr>
          <a:xfrm>
            <a:off x="3480917" y="290906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4"/>
          <p:cNvGrpSpPr/>
          <p:nvPr/>
        </p:nvGrpSpPr>
        <p:grpSpPr>
          <a:xfrm>
            <a:off x="1641730" y="2896393"/>
            <a:ext cx="344065" cy="368644"/>
            <a:chOff x="4149138" y="4121151"/>
            <a:chExt cx="344065" cy="368644"/>
          </a:xfrm>
        </p:grpSpPr>
        <p:sp>
          <p:nvSpPr>
            <p:cNvPr id="437" name="Google Shape;437;p2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4"/>
          <p:cNvGrpSpPr/>
          <p:nvPr/>
        </p:nvGrpSpPr>
        <p:grpSpPr>
          <a:xfrm>
            <a:off x="6594929" y="2283881"/>
            <a:ext cx="1470600" cy="1971219"/>
            <a:chOff x="6594929" y="2283881"/>
            <a:chExt cx="1470600" cy="1971219"/>
          </a:xfrm>
        </p:grpSpPr>
        <p:sp>
          <p:nvSpPr>
            <p:cNvPr id="450" name="Google Shape;450;p24"/>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grpSp>
          <p:nvGrpSpPr>
            <p:cNvPr id="451" name="Google Shape;451;p24"/>
            <p:cNvGrpSpPr/>
            <p:nvPr/>
          </p:nvGrpSpPr>
          <p:grpSpPr>
            <a:xfrm>
              <a:off x="6594929" y="3515386"/>
              <a:ext cx="1470600" cy="739714"/>
              <a:chOff x="6594929" y="3511858"/>
              <a:chExt cx="1470600" cy="739714"/>
            </a:xfrm>
          </p:grpSpPr>
          <p:sp>
            <p:nvSpPr>
              <p:cNvPr id="452" name="Google Shape;452;p24"/>
              <p:cNvSpPr txBox="1"/>
              <p:nvPr/>
            </p:nvSpPr>
            <p:spPr>
              <a:xfrm>
                <a:off x="6594929" y="3767072"/>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453" name="Google Shape;453;p24"/>
              <p:cNvSpPr txBox="1"/>
              <p:nvPr/>
            </p:nvSpPr>
            <p:spPr>
              <a:xfrm>
                <a:off x="6594929"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sp>
        <p:nvSpPr>
          <p:cNvPr id="454" name="Google Shape;454;p24"/>
          <p:cNvSpPr/>
          <p:nvPr/>
        </p:nvSpPr>
        <p:spPr>
          <a:xfrm>
            <a:off x="7158180" y="2910703"/>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24"/>
          <p:cNvCxnSpPr>
            <a:stCxn id="400" idx="2"/>
            <a:endCxn id="402" idx="0"/>
          </p:cNvCxnSpPr>
          <p:nvPr/>
        </p:nvCxnSpPr>
        <p:spPr>
          <a:xfrm rot="5400000">
            <a:off x="2868750" y="580525"/>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6" name="Google Shape;456;p24"/>
          <p:cNvCxnSpPr>
            <a:stCxn id="400" idx="2"/>
            <a:endCxn id="407" idx="0"/>
          </p:cNvCxnSpPr>
          <p:nvPr/>
        </p:nvCxnSpPr>
        <p:spPr>
          <a:xfrm rot="5400000">
            <a:off x="3788100" y="1499875"/>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7" name="Google Shape;457;p24"/>
          <p:cNvCxnSpPr>
            <a:stCxn id="400" idx="2"/>
            <a:endCxn id="412" idx="0"/>
          </p:cNvCxnSpPr>
          <p:nvPr/>
        </p:nvCxnSpPr>
        <p:spPr>
          <a:xfrm rot="-5400000" flipH="1">
            <a:off x="4707600" y="1499875"/>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8" name="Google Shape;458;p24"/>
          <p:cNvCxnSpPr>
            <a:stCxn id="400" idx="2"/>
            <a:endCxn id="450" idx="0"/>
          </p:cNvCxnSpPr>
          <p:nvPr/>
        </p:nvCxnSpPr>
        <p:spPr>
          <a:xfrm rot="-5400000" flipH="1">
            <a:off x="5626950" y="580525"/>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464" name="Google Shape;464;p25"/>
          <p:cNvSpPr txBox="1"/>
          <p:nvPr/>
        </p:nvSpPr>
        <p:spPr>
          <a:xfrm>
            <a:off x="4659125" y="3041242"/>
            <a:ext cx="32802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MOTIVATIONS</a:t>
            </a:r>
            <a:endParaRPr sz="2400" b="1">
              <a:solidFill>
                <a:schemeClr val="lt2"/>
              </a:solidFill>
              <a:latin typeface="Rajdhani"/>
              <a:ea typeface="Rajdhani"/>
              <a:cs typeface="Rajdhani"/>
              <a:sym typeface="Rajdhani"/>
            </a:endParaRPr>
          </a:p>
        </p:txBody>
      </p:sp>
      <p:grpSp>
        <p:nvGrpSpPr>
          <p:cNvPr id="465" name="Google Shape;465;p25"/>
          <p:cNvGrpSpPr/>
          <p:nvPr/>
        </p:nvGrpSpPr>
        <p:grpSpPr>
          <a:xfrm>
            <a:off x="4659125" y="3492369"/>
            <a:ext cx="3280350" cy="347400"/>
            <a:chOff x="4659125" y="3651472"/>
            <a:chExt cx="3280350" cy="347400"/>
          </a:xfrm>
        </p:grpSpPr>
        <p:sp>
          <p:nvSpPr>
            <p:cNvPr id="466" name="Google Shape;466;p25"/>
            <p:cNvSpPr txBox="1"/>
            <p:nvPr/>
          </p:nvSpPr>
          <p:spPr>
            <a:xfrm>
              <a:off x="7339475" y="3651472"/>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50%</a:t>
              </a:r>
              <a:endParaRPr>
                <a:solidFill>
                  <a:schemeClr val="lt2"/>
                </a:solidFill>
                <a:latin typeface="Fira Sans Condensed"/>
                <a:ea typeface="Fira Sans Condensed"/>
                <a:cs typeface="Fira Sans Condensed"/>
                <a:sym typeface="Fira Sans Condensed"/>
              </a:endParaRPr>
            </a:p>
          </p:txBody>
        </p:sp>
        <p:sp>
          <p:nvSpPr>
            <p:cNvPr id="467" name="Google Shape;467;p25"/>
            <p:cNvSpPr txBox="1"/>
            <p:nvPr/>
          </p:nvSpPr>
          <p:spPr>
            <a:xfrm>
              <a:off x="4659125" y="3651472"/>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Price</a:t>
              </a:r>
              <a:endParaRPr>
                <a:solidFill>
                  <a:schemeClr val="lt2"/>
                </a:solidFill>
                <a:latin typeface="Fira Sans Condensed"/>
                <a:ea typeface="Fira Sans Condensed"/>
                <a:cs typeface="Fira Sans Condensed"/>
                <a:sym typeface="Fira Sans Condensed"/>
              </a:endParaRPr>
            </a:p>
          </p:txBody>
        </p:sp>
      </p:grpSp>
      <p:grpSp>
        <p:nvGrpSpPr>
          <p:cNvPr id="468" name="Google Shape;468;p25"/>
          <p:cNvGrpSpPr/>
          <p:nvPr/>
        </p:nvGrpSpPr>
        <p:grpSpPr>
          <a:xfrm>
            <a:off x="4659125" y="3779582"/>
            <a:ext cx="3280350" cy="347400"/>
            <a:chOff x="4659125" y="3938685"/>
            <a:chExt cx="3280350" cy="347400"/>
          </a:xfrm>
        </p:grpSpPr>
        <p:sp>
          <p:nvSpPr>
            <p:cNvPr id="469" name="Google Shape;469;p25"/>
            <p:cNvSpPr txBox="1"/>
            <p:nvPr/>
          </p:nvSpPr>
          <p:spPr>
            <a:xfrm>
              <a:off x="7339475" y="3938685"/>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90%</a:t>
              </a:r>
              <a:endParaRPr>
                <a:solidFill>
                  <a:schemeClr val="lt2"/>
                </a:solidFill>
                <a:latin typeface="Fira Sans Condensed"/>
                <a:ea typeface="Fira Sans Condensed"/>
                <a:cs typeface="Fira Sans Condensed"/>
                <a:sym typeface="Fira Sans Condensed"/>
              </a:endParaRPr>
            </a:p>
          </p:txBody>
        </p:sp>
        <p:sp>
          <p:nvSpPr>
            <p:cNvPr id="470" name="Google Shape;470;p25"/>
            <p:cNvSpPr txBox="1"/>
            <p:nvPr/>
          </p:nvSpPr>
          <p:spPr>
            <a:xfrm>
              <a:off x="4659125" y="3938685"/>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Comfort</a:t>
              </a:r>
              <a:endParaRPr>
                <a:solidFill>
                  <a:schemeClr val="lt2"/>
                </a:solidFill>
                <a:latin typeface="Fira Sans Condensed"/>
                <a:ea typeface="Fira Sans Condensed"/>
                <a:cs typeface="Fira Sans Condensed"/>
                <a:sym typeface="Fira Sans Condensed"/>
              </a:endParaRPr>
            </a:p>
          </p:txBody>
        </p:sp>
      </p:grpSp>
      <p:grpSp>
        <p:nvGrpSpPr>
          <p:cNvPr id="471" name="Google Shape;471;p25"/>
          <p:cNvGrpSpPr/>
          <p:nvPr/>
        </p:nvGrpSpPr>
        <p:grpSpPr>
          <a:xfrm>
            <a:off x="4659125" y="4066794"/>
            <a:ext cx="3280350" cy="347400"/>
            <a:chOff x="4659125" y="4225897"/>
            <a:chExt cx="3280350" cy="347400"/>
          </a:xfrm>
        </p:grpSpPr>
        <p:sp>
          <p:nvSpPr>
            <p:cNvPr id="472" name="Google Shape;472;p25"/>
            <p:cNvSpPr txBox="1"/>
            <p:nvPr/>
          </p:nvSpPr>
          <p:spPr>
            <a:xfrm>
              <a:off x="7339475" y="4225897"/>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80%</a:t>
              </a:r>
              <a:endParaRPr>
                <a:solidFill>
                  <a:schemeClr val="lt2"/>
                </a:solidFill>
                <a:latin typeface="Fira Sans Condensed"/>
                <a:ea typeface="Fira Sans Condensed"/>
                <a:cs typeface="Fira Sans Condensed"/>
                <a:sym typeface="Fira Sans Condensed"/>
              </a:endParaRPr>
            </a:p>
          </p:txBody>
        </p:sp>
        <p:sp>
          <p:nvSpPr>
            <p:cNvPr id="473" name="Google Shape;473;p25"/>
            <p:cNvSpPr txBox="1"/>
            <p:nvPr/>
          </p:nvSpPr>
          <p:spPr>
            <a:xfrm>
              <a:off x="4659125" y="4225897"/>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Speed</a:t>
              </a:r>
              <a:endParaRPr>
                <a:solidFill>
                  <a:schemeClr val="lt2"/>
                </a:solidFill>
                <a:latin typeface="Fira Sans Condensed"/>
                <a:ea typeface="Fira Sans Condensed"/>
                <a:cs typeface="Fira Sans Condensed"/>
                <a:sym typeface="Fira Sans Condensed"/>
              </a:endParaRPr>
            </a:p>
          </p:txBody>
        </p:sp>
      </p:grpSp>
      <p:sp>
        <p:nvSpPr>
          <p:cNvPr id="474" name="Google Shape;474;p25"/>
          <p:cNvSpPr/>
          <p:nvPr/>
        </p:nvSpPr>
        <p:spPr>
          <a:xfrm>
            <a:off x="5457950" y="3599016"/>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458035" y="3599016"/>
            <a:ext cx="9327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458035" y="4173441"/>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458024" y="4173441"/>
            <a:ext cx="15021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5458035" y="3886228"/>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5458017" y="3886228"/>
            <a:ext cx="16824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txBox="1"/>
          <p:nvPr/>
        </p:nvSpPr>
        <p:spPr>
          <a:xfrm>
            <a:off x="4659125" y="1464469"/>
            <a:ext cx="32802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PERSONALITY TRAITS</a:t>
            </a:r>
            <a:endParaRPr sz="2400" b="1">
              <a:solidFill>
                <a:schemeClr val="lt2"/>
              </a:solidFill>
              <a:latin typeface="Rajdhani"/>
              <a:ea typeface="Rajdhani"/>
              <a:cs typeface="Rajdhani"/>
              <a:sym typeface="Rajdhani"/>
            </a:endParaRPr>
          </a:p>
        </p:txBody>
      </p:sp>
      <p:sp>
        <p:nvSpPr>
          <p:cNvPr id="481" name="Google Shape;481;p25"/>
          <p:cNvSpPr txBox="1"/>
          <p:nvPr/>
        </p:nvSpPr>
        <p:spPr>
          <a:xfrm>
            <a:off x="4659275" y="1922694"/>
            <a:ext cx="3280200" cy="96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a hot planet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We all live on Earth</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Mars is made of basalt</a:t>
            </a:r>
            <a:endParaRPr>
              <a:solidFill>
                <a:schemeClr val="lt2"/>
              </a:solidFill>
              <a:latin typeface="Fira Sans Condensed"/>
              <a:ea typeface="Fira Sans Condensed"/>
              <a:cs typeface="Fira Sans Condensed"/>
              <a:sym typeface="Fira Sans Condensed"/>
            </a:endParaRPr>
          </a:p>
        </p:txBody>
      </p:sp>
      <p:sp>
        <p:nvSpPr>
          <p:cNvPr id="482" name="Google Shape;482;p25"/>
          <p:cNvSpPr txBox="1"/>
          <p:nvPr/>
        </p:nvSpPr>
        <p:spPr>
          <a:xfrm>
            <a:off x="1204475" y="1464478"/>
            <a:ext cx="32826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JOHN WILLIAMS</a:t>
            </a:r>
            <a:endParaRPr sz="2400" b="1">
              <a:solidFill>
                <a:schemeClr val="lt2"/>
              </a:solidFill>
              <a:latin typeface="Rajdhani"/>
              <a:ea typeface="Rajdhani"/>
              <a:cs typeface="Rajdhani"/>
              <a:sym typeface="Rajdhani"/>
            </a:endParaRPr>
          </a:p>
        </p:txBody>
      </p:sp>
      <p:sp>
        <p:nvSpPr>
          <p:cNvPr id="483" name="Google Shape;483;p25"/>
          <p:cNvSpPr txBox="1"/>
          <p:nvPr/>
        </p:nvSpPr>
        <p:spPr>
          <a:xfrm>
            <a:off x="1205675" y="3476091"/>
            <a:ext cx="3280200" cy="9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nvGrpSpPr>
          <p:cNvPr id="484" name="Google Shape;484;p25"/>
          <p:cNvGrpSpPr/>
          <p:nvPr/>
        </p:nvGrpSpPr>
        <p:grpSpPr>
          <a:xfrm>
            <a:off x="1205675" y="1922694"/>
            <a:ext cx="3280200" cy="1493343"/>
            <a:chOff x="1205675" y="2081797"/>
            <a:chExt cx="3280200" cy="1493343"/>
          </a:xfrm>
        </p:grpSpPr>
        <p:sp>
          <p:nvSpPr>
            <p:cNvPr id="485" name="Google Shape;485;p25"/>
            <p:cNvSpPr txBox="1"/>
            <p:nvPr/>
          </p:nvSpPr>
          <p:spPr>
            <a:xfrm>
              <a:off x="1205675" y="2081797"/>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Age</a:t>
              </a:r>
              <a:r>
                <a:rPr lang="en">
                  <a:solidFill>
                    <a:schemeClr val="lt2"/>
                  </a:solidFill>
                  <a:latin typeface="Fira Sans Condensed"/>
                  <a:ea typeface="Fira Sans Condensed"/>
                  <a:cs typeface="Fira Sans Condensed"/>
                  <a:sym typeface="Fira Sans Condensed"/>
                </a:rPr>
                <a:t>: 30 years old</a:t>
              </a:r>
              <a:endParaRPr>
                <a:solidFill>
                  <a:schemeClr val="lt2"/>
                </a:solidFill>
                <a:latin typeface="Fira Sans Condensed"/>
                <a:ea typeface="Fira Sans Condensed"/>
                <a:cs typeface="Fira Sans Condensed"/>
                <a:sym typeface="Fira Sans Condensed"/>
              </a:endParaRPr>
            </a:p>
          </p:txBody>
        </p:sp>
        <p:sp>
          <p:nvSpPr>
            <p:cNvPr id="486" name="Google Shape;486;p25"/>
            <p:cNvSpPr txBox="1"/>
            <p:nvPr/>
          </p:nvSpPr>
          <p:spPr>
            <a:xfrm>
              <a:off x="1205675" y="2369011"/>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Gender</a:t>
              </a:r>
              <a:r>
                <a:rPr lang="en">
                  <a:solidFill>
                    <a:schemeClr val="lt2"/>
                  </a:solidFill>
                  <a:latin typeface="Fira Sans Condensed"/>
                  <a:ea typeface="Fira Sans Condensed"/>
                  <a:cs typeface="Fira Sans Condensed"/>
                  <a:sym typeface="Fira Sans Condensed"/>
                </a:rPr>
                <a:t>: Male</a:t>
              </a:r>
              <a:endParaRPr>
                <a:solidFill>
                  <a:schemeClr val="lt2"/>
                </a:solidFill>
                <a:latin typeface="Fira Sans Condensed"/>
                <a:ea typeface="Fira Sans Condensed"/>
                <a:cs typeface="Fira Sans Condensed"/>
                <a:sym typeface="Fira Sans Condensed"/>
              </a:endParaRPr>
            </a:p>
          </p:txBody>
        </p:sp>
        <p:sp>
          <p:nvSpPr>
            <p:cNvPr id="487" name="Google Shape;487;p25"/>
            <p:cNvSpPr txBox="1"/>
            <p:nvPr/>
          </p:nvSpPr>
          <p:spPr>
            <a:xfrm>
              <a:off x="1205675" y="2656224"/>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Job</a:t>
              </a:r>
              <a:r>
                <a:rPr lang="en">
                  <a:solidFill>
                    <a:schemeClr val="lt2"/>
                  </a:solidFill>
                  <a:latin typeface="Fira Sans Condensed"/>
                  <a:ea typeface="Fira Sans Condensed"/>
                  <a:cs typeface="Fira Sans Condensed"/>
                  <a:sym typeface="Fira Sans Condensed"/>
                </a:rPr>
                <a:t>: Developer</a:t>
              </a:r>
              <a:endParaRPr>
                <a:solidFill>
                  <a:schemeClr val="lt2"/>
                </a:solidFill>
                <a:latin typeface="Fira Sans Condensed"/>
                <a:ea typeface="Fira Sans Condensed"/>
                <a:cs typeface="Fira Sans Condensed"/>
                <a:sym typeface="Fira Sans Condensed"/>
              </a:endParaRPr>
            </a:p>
          </p:txBody>
        </p:sp>
        <p:sp>
          <p:nvSpPr>
            <p:cNvPr id="488" name="Google Shape;488;p25"/>
            <p:cNvSpPr txBox="1"/>
            <p:nvPr/>
          </p:nvSpPr>
          <p:spPr>
            <a:xfrm>
              <a:off x="1205675" y="2938450"/>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Origin</a:t>
              </a:r>
              <a:r>
                <a:rPr lang="en">
                  <a:solidFill>
                    <a:schemeClr val="lt2"/>
                  </a:solidFill>
                  <a:latin typeface="Fira Sans Condensed"/>
                  <a:ea typeface="Fira Sans Condensed"/>
                  <a:cs typeface="Fira Sans Condensed"/>
                  <a:sym typeface="Fira Sans Condensed"/>
                </a:rPr>
                <a:t>: USA</a:t>
              </a:r>
              <a:endParaRPr>
                <a:solidFill>
                  <a:schemeClr val="lt2"/>
                </a:solidFill>
                <a:latin typeface="Fira Sans Condensed"/>
                <a:ea typeface="Fira Sans Condensed"/>
                <a:cs typeface="Fira Sans Condensed"/>
                <a:sym typeface="Fira Sans Condensed"/>
              </a:endParaRPr>
            </a:p>
          </p:txBody>
        </p:sp>
        <p:sp>
          <p:nvSpPr>
            <p:cNvPr id="489" name="Google Shape;489;p25"/>
            <p:cNvSpPr txBox="1"/>
            <p:nvPr/>
          </p:nvSpPr>
          <p:spPr>
            <a:xfrm>
              <a:off x="1205675" y="3227740"/>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Likes</a:t>
              </a:r>
              <a:r>
                <a:rPr lang="en">
                  <a:solidFill>
                    <a:schemeClr val="lt2"/>
                  </a:solidFill>
                  <a:latin typeface="Fira Sans Condensed"/>
                  <a:ea typeface="Fira Sans Condensed"/>
                  <a:cs typeface="Fira Sans Condensed"/>
                  <a:sym typeface="Fira Sans Condensed"/>
                </a:rPr>
                <a:t>: Travel, art, music</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pic>
        <p:nvPicPr>
          <p:cNvPr id="495" name="Google Shape;495;p26"/>
          <p:cNvPicPr preferRelativeResize="0"/>
          <p:nvPr/>
        </p:nvPicPr>
        <p:blipFill>
          <a:blip r:embed="rId3">
            <a:alphaModFix/>
          </a:blip>
          <a:stretch>
            <a:fillRect/>
          </a:stretch>
        </p:blipFill>
        <p:spPr>
          <a:xfrm>
            <a:off x="3211336" y="2224100"/>
            <a:ext cx="2721328" cy="1570351"/>
          </a:xfrm>
          <a:prstGeom prst="rect">
            <a:avLst/>
          </a:prstGeom>
          <a:noFill/>
          <a:ln>
            <a:noFill/>
          </a:ln>
        </p:spPr>
      </p:pic>
      <p:sp>
        <p:nvSpPr>
          <p:cNvPr id="496" name="Google Shape;496;p2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IT WORKS</a:t>
            </a:r>
            <a:endParaRPr sz="2400" b="1">
              <a:solidFill>
                <a:schemeClr val="lt2"/>
              </a:solidFill>
              <a:latin typeface="Rajdhani"/>
              <a:ea typeface="Rajdhani"/>
              <a:cs typeface="Rajdhani"/>
              <a:sym typeface="Rajdhani"/>
            </a:endParaRPr>
          </a:p>
        </p:txBody>
      </p:sp>
      <p:grpSp>
        <p:nvGrpSpPr>
          <p:cNvPr id="497" name="Google Shape;497;p26"/>
          <p:cNvGrpSpPr/>
          <p:nvPr/>
        </p:nvGrpSpPr>
        <p:grpSpPr>
          <a:xfrm>
            <a:off x="922274" y="1755003"/>
            <a:ext cx="2001663" cy="738082"/>
            <a:chOff x="713225" y="1875419"/>
            <a:chExt cx="2315400" cy="750236"/>
          </a:xfrm>
        </p:grpSpPr>
        <p:sp>
          <p:nvSpPr>
            <p:cNvPr id="498" name="Google Shape;498;p2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499" name="Google Shape;499;p26"/>
            <p:cNvSpPr txBox="1"/>
            <p:nvPr/>
          </p:nvSpPr>
          <p:spPr>
            <a:xfrm flipH="1">
              <a:off x="713225" y="21330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500" name="Google Shape;500;p26"/>
          <p:cNvGrpSpPr/>
          <p:nvPr/>
        </p:nvGrpSpPr>
        <p:grpSpPr>
          <a:xfrm>
            <a:off x="922274" y="2783088"/>
            <a:ext cx="2001663" cy="738082"/>
            <a:chOff x="713225" y="2813819"/>
            <a:chExt cx="2315400" cy="750236"/>
          </a:xfrm>
        </p:grpSpPr>
        <p:sp>
          <p:nvSpPr>
            <p:cNvPr id="501" name="Google Shape;501;p26"/>
            <p:cNvSpPr txBox="1"/>
            <p:nvPr/>
          </p:nvSpPr>
          <p:spPr>
            <a:xfrm flipH="1">
              <a:off x="713225" y="28138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502" name="Google Shape;502;p26"/>
            <p:cNvSpPr txBox="1"/>
            <p:nvPr/>
          </p:nvSpPr>
          <p:spPr>
            <a:xfrm flipH="1">
              <a:off x="713225" y="30714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503" name="Google Shape;503;p26"/>
          <p:cNvGrpSpPr/>
          <p:nvPr/>
        </p:nvGrpSpPr>
        <p:grpSpPr>
          <a:xfrm>
            <a:off x="922274" y="3811174"/>
            <a:ext cx="2001663" cy="738608"/>
            <a:chOff x="713225" y="3745144"/>
            <a:chExt cx="2315400" cy="738608"/>
          </a:xfrm>
        </p:grpSpPr>
        <p:sp>
          <p:nvSpPr>
            <p:cNvPr id="504" name="Google Shape;504;p26"/>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505" name="Google Shape;505;p26"/>
            <p:cNvSpPr txBox="1"/>
            <p:nvPr/>
          </p:nvSpPr>
          <p:spPr>
            <a:xfrm flipH="1">
              <a:off x="713225" y="399925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506" name="Google Shape;506;p26"/>
          <p:cNvGrpSpPr/>
          <p:nvPr/>
        </p:nvGrpSpPr>
        <p:grpSpPr>
          <a:xfrm>
            <a:off x="6220008" y="1755028"/>
            <a:ext cx="2001663" cy="738082"/>
            <a:chOff x="713225" y="1875419"/>
            <a:chExt cx="2315400" cy="750236"/>
          </a:xfrm>
        </p:grpSpPr>
        <p:sp>
          <p:nvSpPr>
            <p:cNvPr id="507" name="Google Shape;507;p2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508" name="Google Shape;508;p26"/>
            <p:cNvSpPr txBox="1"/>
            <p:nvPr/>
          </p:nvSpPr>
          <p:spPr>
            <a:xfrm flipH="1">
              <a:off x="713225" y="21330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509" name="Google Shape;509;p26"/>
          <p:cNvGrpSpPr/>
          <p:nvPr/>
        </p:nvGrpSpPr>
        <p:grpSpPr>
          <a:xfrm>
            <a:off x="6220044" y="2781074"/>
            <a:ext cx="2001663" cy="742136"/>
            <a:chOff x="6110725" y="2813819"/>
            <a:chExt cx="2315400" cy="742136"/>
          </a:xfrm>
        </p:grpSpPr>
        <p:sp>
          <p:nvSpPr>
            <p:cNvPr id="510" name="Google Shape;510;p26"/>
            <p:cNvSpPr txBox="1"/>
            <p:nvPr/>
          </p:nvSpPr>
          <p:spPr>
            <a:xfrm flipH="1">
              <a:off x="6110725" y="28138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511" name="Google Shape;511;p26"/>
            <p:cNvSpPr txBox="1"/>
            <p:nvPr/>
          </p:nvSpPr>
          <p:spPr>
            <a:xfrm flipH="1">
              <a:off x="6110725" y="3071455"/>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512" name="Google Shape;512;p26"/>
          <p:cNvGrpSpPr/>
          <p:nvPr/>
        </p:nvGrpSpPr>
        <p:grpSpPr>
          <a:xfrm>
            <a:off x="6220044" y="3811174"/>
            <a:ext cx="2001663" cy="738608"/>
            <a:chOff x="6110725" y="3745144"/>
            <a:chExt cx="2315400" cy="738608"/>
          </a:xfrm>
        </p:grpSpPr>
        <p:sp>
          <p:nvSpPr>
            <p:cNvPr id="513" name="Google Shape;513;p26"/>
            <p:cNvSpPr txBox="1"/>
            <p:nvPr/>
          </p:nvSpPr>
          <p:spPr>
            <a:xfrm flipH="1">
              <a:off x="61107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514" name="Google Shape;514;p26"/>
            <p:cNvSpPr txBox="1"/>
            <p:nvPr/>
          </p:nvSpPr>
          <p:spPr>
            <a:xfrm flipH="1">
              <a:off x="6110725" y="399925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515" name="Google Shape;515;p26"/>
          <p:cNvCxnSpPr>
            <a:stCxn id="498" idx="1"/>
            <a:endCxn id="495" idx="0"/>
          </p:cNvCxnSpPr>
          <p:nvPr/>
        </p:nvCxnSpPr>
        <p:spPr>
          <a:xfrm>
            <a:off x="2923937" y="1979900"/>
            <a:ext cx="1648200" cy="244200"/>
          </a:xfrm>
          <a:prstGeom prst="bentConnector2">
            <a:avLst/>
          </a:prstGeom>
          <a:noFill/>
          <a:ln w="19050" cap="flat" cmpd="sng">
            <a:solidFill>
              <a:schemeClr val="lt2"/>
            </a:solidFill>
            <a:prstDash val="solid"/>
            <a:round/>
            <a:headEnd type="oval" w="med" len="med"/>
            <a:tailEnd type="none" w="med" len="med"/>
          </a:ln>
        </p:spPr>
      </p:cxnSp>
      <p:cxnSp>
        <p:nvCxnSpPr>
          <p:cNvPr id="516" name="Google Shape;516;p26"/>
          <p:cNvCxnSpPr>
            <a:stCxn id="495" idx="0"/>
            <a:endCxn id="507" idx="3"/>
          </p:cNvCxnSpPr>
          <p:nvPr/>
        </p:nvCxnSpPr>
        <p:spPr>
          <a:xfrm rot="-5400000">
            <a:off x="5273850" y="1278050"/>
            <a:ext cx="244200" cy="16479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26"/>
          <p:cNvCxnSpPr>
            <a:stCxn id="504" idx="1"/>
            <a:endCxn id="495" idx="2"/>
          </p:cNvCxnSpPr>
          <p:nvPr/>
        </p:nvCxnSpPr>
        <p:spPr>
          <a:xfrm rot="10800000" flipH="1">
            <a:off x="2923937" y="3794374"/>
            <a:ext cx="1648200" cy="245400"/>
          </a:xfrm>
          <a:prstGeom prst="bentConnector2">
            <a:avLst/>
          </a:prstGeom>
          <a:noFill/>
          <a:ln w="19050" cap="flat" cmpd="sng">
            <a:solidFill>
              <a:schemeClr val="lt2"/>
            </a:solidFill>
            <a:prstDash val="solid"/>
            <a:round/>
            <a:headEnd type="oval" w="med" len="med"/>
            <a:tailEnd type="none" w="med" len="med"/>
          </a:ln>
        </p:spPr>
      </p:cxnSp>
      <p:cxnSp>
        <p:nvCxnSpPr>
          <p:cNvPr id="518" name="Google Shape;518;p26"/>
          <p:cNvCxnSpPr>
            <a:stCxn id="495" idx="2"/>
            <a:endCxn id="513" idx="3"/>
          </p:cNvCxnSpPr>
          <p:nvPr/>
        </p:nvCxnSpPr>
        <p:spPr>
          <a:xfrm rot="-5400000" flipH="1">
            <a:off x="5273250" y="3093201"/>
            <a:ext cx="245400" cy="1647900"/>
          </a:xfrm>
          <a:prstGeom prst="bentConnector2">
            <a:avLst/>
          </a:prstGeom>
          <a:noFill/>
          <a:ln w="19050" cap="flat" cmpd="sng">
            <a:solidFill>
              <a:schemeClr val="lt2"/>
            </a:solidFill>
            <a:prstDash val="solid"/>
            <a:round/>
            <a:headEnd type="none" w="med" len="med"/>
            <a:tailEnd type="oval" w="med" len="med"/>
          </a:ln>
        </p:spPr>
      </p:cxnSp>
      <p:cxnSp>
        <p:nvCxnSpPr>
          <p:cNvPr id="519" name="Google Shape;519;p26"/>
          <p:cNvCxnSpPr>
            <a:stCxn id="501" idx="1"/>
            <a:endCxn id="495" idx="1"/>
          </p:cNvCxnSpPr>
          <p:nvPr/>
        </p:nvCxnSpPr>
        <p:spPr>
          <a:xfrm>
            <a:off x="2923937" y="3007985"/>
            <a:ext cx="287400" cy="12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20" name="Google Shape;520;p26"/>
          <p:cNvCxnSpPr>
            <a:stCxn id="495" idx="3"/>
            <a:endCxn id="510" idx="3"/>
          </p:cNvCxnSpPr>
          <p:nvPr/>
        </p:nvCxnSpPr>
        <p:spPr>
          <a:xfrm>
            <a:off x="5932664" y="3009275"/>
            <a:ext cx="287400" cy="600"/>
          </a:xfrm>
          <a:prstGeom prst="bentConnector3">
            <a:avLst>
              <a:gd name="adj1" fmla="val 49996"/>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526" name="Google Shape;526;p27"/>
          <p:cNvGrpSpPr/>
          <p:nvPr/>
        </p:nvGrpSpPr>
        <p:grpSpPr>
          <a:xfrm>
            <a:off x="752761" y="1701562"/>
            <a:ext cx="3600054" cy="1917880"/>
            <a:chOff x="233350" y="949250"/>
            <a:chExt cx="7137300" cy="3802300"/>
          </a:xfrm>
        </p:grpSpPr>
        <p:sp>
          <p:nvSpPr>
            <p:cNvPr id="527" name="Google Shape;527;p2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7"/>
          <p:cNvGrpSpPr/>
          <p:nvPr/>
        </p:nvGrpSpPr>
        <p:grpSpPr>
          <a:xfrm>
            <a:off x="903362" y="3861654"/>
            <a:ext cx="1657500" cy="549136"/>
            <a:chOff x="4829399" y="3723029"/>
            <a:chExt cx="1657500" cy="549136"/>
          </a:xfrm>
        </p:grpSpPr>
        <p:sp>
          <p:nvSpPr>
            <p:cNvPr id="579" name="Google Shape;579;p27"/>
            <p:cNvSpPr txBox="1"/>
            <p:nvPr/>
          </p:nvSpPr>
          <p:spPr>
            <a:xfrm>
              <a:off x="4829399" y="3723029"/>
              <a:ext cx="16575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HIGH SPEED</a:t>
              </a:r>
              <a:endParaRPr sz="2400" b="1">
                <a:solidFill>
                  <a:schemeClr val="lt2"/>
                </a:solidFill>
                <a:latin typeface="Rajdhani"/>
                <a:ea typeface="Rajdhani"/>
                <a:cs typeface="Rajdhani"/>
                <a:sym typeface="Rajdhani"/>
              </a:endParaRPr>
            </a:p>
          </p:txBody>
        </p:sp>
        <p:sp>
          <p:nvSpPr>
            <p:cNvPr id="580" name="Google Shape;580;p27"/>
            <p:cNvSpPr txBox="1"/>
            <p:nvPr/>
          </p:nvSpPr>
          <p:spPr>
            <a:xfrm>
              <a:off x="4829399" y="3997965"/>
              <a:ext cx="1657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p:txBody>
        </p:sp>
      </p:grpSp>
      <p:grpSp>
        <p:nvGrpSpPr>
          <p:cNvPr id="581" name="Google Shape;581;p27"/>
          <p:cNvGrpSpPr/>
          <p:nvPr/>
        </p:nvGrpSpPr>
        <p:grpSpPr>
          <a:xfrm>
            <a:off x="2850262" y="3861654"/>
            <a:ext cx="1657500" cy="549136"/>
            <a:chOff x="6776299" y="3723029"/>
            <a:chExt cx="1657500" cy="549136"/>
          </a:xfrm>
        </p:grpSpPr>
        <p:sp>
          <p:nvSpPr>
            <p:cNvPr id="582" name="Google Shape;582;p27"/>
            <p:cNvSpPr txBox="1"/>
            <p:nvPr/>
          </p:nvSpPr>
          <p:spPr>
            <a:xfrm>
              <a:off x="6776299" y="3723029"/>
              <a:ext cx="16575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LOW SPEED</a:t>
              </a:r>
              <a:endParaRPr sz="2400" b="1">
                <a:solidFill>
                  <a:schemeClr val="lt2"/>
                </a:solidFill>
                <a:latin typeface="Rajdhani"/>
                <a:ea typeface="Rajdhani"/>
                <a:cs typeface="Rajdhani"/>
                <a:sym typeface="Rajdhani"/>
              </a:endParaRPr>
            </a:p>
          </p:txBody>
        </p:sp>
        <p:sp>
          <p:nvSpPr>
            <p:cNvPr id="583" name="Google Shape;583;p27"/>
            <p:cNvSpPr txBox="1"/>
            <p:nvPr/>
          </p:nvSpPr>
          <p:spPr>
            <a:xfrm>
              <a:off x="6776299" y="3997965"/>
              <a:ext cx="1657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Saturn has rings</a:t>
              </a:r>
              <a:endParaRPr>
                <a:solidFill>
                  <a:schemeClr val="lt2"/>
                </a:solidFill>
                <a:latin typeface="Fira Sans Condensed"/>
                <a:ea typeface="Fira Sans Condensed"/>
                <a:cs typeface="Fira Sans Condensed"/>
                <a:sym typeface="Fira Sans Condensed"/>
              </a:endParaRPr>
            </a:p>
          </p:txBody>
        </p:sp>
      </p:grpSp>
      <p:grpSp>
        <p:nvGrpSpPr>
          <p:cNvPr id="584" name="Google Shape;584;p27"/>
          <p:cNvGrpSpPr/>
          <p:nvPr/>
        </p:nvGrpSpPr>
        <p:grpSpPr>
          <a:xfrm>
            <a:off x="4823887" y="1895979"/>
            <a:ext cx="3600300" cy="646754"/>
            <a:chOff x="4823888" y="1895979"/>
            <a:chExt cx="3600300" cy="646754"/>
          </a:xfrm>
        </p:grpSpPr>
        <p:sp>
          <p:nvSpPr>
            <p:cNvPr id="585" name="Google Shape;585;p27"/>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3,190,000</a:t>
              </a:r>
              <a:endParaRPr sz="3000" b="1">
                <a:solidFill>
                  <a:schemeClr val="lt2"/>
                </a:solidFill>
                <a:latin typeface="Rajdhani"/>
                <a:ea typeface="Rajdhani"/>
                <a:cs typeface="Rajdhani"/>
                <a:sym typeface="Rajdhani"/>
              </a:endParaRPr>
            </a:p>
          </p:txBody>
        </p:sp>
        <p:sp>
          <p:nvSpPr>
            <p:cNvPr id="586" name="Google Shape;586;p27"/>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It’s the fastest internet speed in Mb/s</a:t>
              </a:r>
              <a:endParaRPr>
                <a:solidFill>
                  <a:schemeClr val="lt2"/>
                </a:solidFill>
                <a:latin typeface="Fira Sans Condensed"/>
                <a:ea typeface="Fira Sans Condensed"/>
                <a:cs typeface="Fira Sans Condensed"/>
                <a:sym typeface="Fira Sans Condensed"/>
              </a:endParaRPr>
            </a:p>
          </p:txBody>
        </p:sp>
      </p:grpSp>
      <p:sp>
        <p:nvSpPr>
          <p:cNvPr id="587" name="Google Shape;587;p27"/>
          <p:cNvSpPr/>
          <p:nvPr/>
        </p:nvSpPr>
        <p:spPr>
          <a:xfrm>
            <a:off x="738227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383625" y="3296311"/>
            <a:ext cx="872700" cy="872700"/>
          </a:xfrm>
          <a:prstGeom prst="blockArc">
            <a:avLst>
              <a:gd name="adj1" fmla="val 16197620"/>
              <a:gd name="adj2" fmla="val 18426921"/>
              <a:gd name="adj3" fmla="val 114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7"/>
          <p:cNvGrpSpPr/>
          <p:nvPr/>
        </p:nvGrpSpPr>
        <p:grpSpPr>
          <a:xfrm>
            <a:off x="7212475" y="3549811"/>
            <a:ext cx="1215000" cy="943942"/>
            <a:chOff x="7209188" y="3411186"/>
            <a:chExt cx="1215000" cy="943942"/>
          </a:xfrm>
        </p:grpSpPr>
        <p:sp>
          <p:nvSpPr>
            <p:cNvPr id="590" name="Google Shape;590;p27"/>
            <p:cNvSpPr txBox="1"/>
            <p:nvPr/>
          </p:nvSpPr>
          <p:spPr>
            <a:xfrm>
              <a:off x="720918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Others</a:t>
              </a:r>
              <a:endParaRPr>
                <a:solidFill>
                  <a:schemeClr val="lt2"/>
                </a:solidFill>
                <a:latin typeface="Fira Sans Condensed"/>
                <a:ea typeface="Fira Sans Condensed"/>
                <a:cs typeface="Fira Sans Condensed"/>
                <a:sym typeface="Fira Sans Condensed"/>
              </a:endParaRPr>
            </a:p>
          </p:txBody>
        </p:sp>
        <p:sp>
          <p:nvSpPr>
            <p:cNvPr id="591" name="Google Shape;591;p27"/>
            <p:cNvSpPr txBox="1"/>
            <p:nvPr/>
          </p:nvSpPr>
          <p:spPr>
            <a:xfrm>
              <a:off x="743268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grpSp>
      <p:sp>
        <p:nvSpPr>
          <p:cNvPr id="592" name="Google Shape;592;p27"/>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STATISTICS</a:t>
            </a:r>
            <a:endParaRPr sz="2400" b="1">
              <a:solidFill>
                <a:schemeClr val="lt2"/>
              </a:solidFill>
              <a:latin typeface="Rajdhani"/>
              <a:ea typeface="Rajdhani"/>
              <a:cs typeface="Rajdhani"/>
              <a:sym typeface="Rajdhani"/>
            </a:endParaRPr>
          </a:p>
        </p:txBody>
      </p:sp>
      <p:sp>
        <p:nvSpPr>
          <p:cNvPr id="593" name="Google Shape;593;p27"/>
          <p:cNvSpPr/>
          <p:nvPr/>
        </p:nvSpPr>
        <p:spPr>
          <a:xfrm>
            <a:off x="716513" y="39486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2663863" y="39486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824725" y="25541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1256500" y="2222500"/>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1178875" y="2568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1623375" y="3203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1736275" y="2935100"/>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1482250" y="3076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482250" y="285750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2512375" y="24553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2314800" y="235655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521325" y="288570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499697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4998325" y="3296311"/>
            <a:ext cx="872700" cy="872700"/>
          </a:xfrm>
          <a:prstGeom prst="blockArc">
            <a:avLst>
              <a:gd name="adj1" fmla="val 16211412"/>
              <a:gd name="adj2" fmla="val 2759191"/>
              <a:gd name="adj3" fmla="val 1064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7"/>
          <p:cNvGrpSpPr/>
          <p:nvPr/>
        </p:nvGrpSpPr>
        <p:grpSpPr>
          <a:xfrm>
            <a:off x="4827175" y="3549811"/>
            <a:ext cx="1215000" cy="943942"/>
            <a:chOff x="4823888" y="3411186"/>
            <a:chExt cx="1215000" cy="943942"/>
          </a:xfrm>
        </p:grpSpPr>
        <p:sp>
          <p:nvSpPr>
            <p:cNvPr id="608" name="Google Shape;608;p27"/>
            <p:cNvSpPr txBox="1"/>
            <p:nvPr/>
          </p:nvSpPr>
          <p:spPr>
            <a:xfrm>
              <a:off x="482388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Smartphones</a:t>
              </a:r>
              <a:endParaRPr>
                <a:solidFill>
                  <a:schemeClr val="lt2"/>
                </a:solidFill>
                <a:latin typeface="Fira Sans Condensed"/>
                <a:ea typeface="Fira Sans Condensed"/>
                <a:cs typeface="Fira Sans Condensed"/>
                <a:sym typeface="Fira Sans Condensed"/>
              </a:endParaRPr>
            </a:p>
          </p:txBody>
        </p:sp>
        <p:sp>
          <p:nvSpPr>
            <p:cNvPr id="609" name="Google Shape;609;p27"/>
            <p:cNvSpPr txBox="1"/>
            <p:nvPr/>
          </p:nvSpPr>
          <p:spPr>
            <a:xfrm>
              <a:off x="504738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sp>
        <p:nvSpPr>
          <p:cNvPr id="610" name="Google Shape;610;p27"/>
          <p:cNvSpPr/>
          <p:nvPr/>
        </p:nvSpPr>
        <p:spPr>
          <a:xfrm>
            <a:off x="618962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190975" y="3296311"/>
            <a:ext cx="872700" cy="872700"/>
          </a:xfrm>
          <a:prstGeom prst="blockArc">
            <a:avLst>
              <a:gd name="adj1" fmla="val 16200000"/>
              <a:gd name="adj2" fmla="val 5411355"/>
              <a:gd name="adj3" fmla="val 101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7"/>
          <p:cNvGrpSpPr/>
          <p:nvPr/>
        </p:nvGrpSpPr>
        <p:grpSpPr>
          <a:xfrm>
            <a:off x="6019825" y="3549811"/>
            <a:ext cx="1215000" cy="943942"/>
            <a:chOff x="6016538" y="3411186"/>
            <a:chExt cx="1215000" cy="943942"/>
          </a:xfrm>
        </p:grpSpPr>
        <p:sp>
          <p:nvSpPr>
            <p:cNvPr id="613" name="Google Shape;613;p27"/>
            <p:cNvSpPr txBox="1"/>
            <p:nvPr/>
          </p:nvSpPr>
          <p:spPr>
            <a:xfrm>
              <a:off x="601653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Computers</a:t>
              </a:r>
              <a:endParaRPr>
                <a:solidFill>
                  <a:schemeClr val="lt2"/>
                </a:solidFill>
                <a:latin typeface="Fira Sans Condensed"/>
                <a:ea typeface="Fira Sans Condensed"/>
                <a:cs typeface="Fira Sans Condensed"/>
                <a:sym typeface="Fira Sans Condensed"/>
              </a:endParaRPr>
            </a:p>
          </p:txBody>
        </p:sp>
        <p:sp>
          <p:nvSpPr>
            <p:cNvPr id="614" name="Google Shape;614;p27"/>
            <p:cNvSpPr txBox="1"/>
            <p:nvPr/>
          </p:nvSpPr>
          <p:spPr>
            <a:xfrm>
              <a:off x="624003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grpSp>
      <p:sp>
        <p:nvSpPr>
          <p:cNvPr id="615" name="Google Shape;615;p27"/>
          <p:cNvSpPr/>
          <p:nvPr/>
        </p:nvSpPr>
        <p:spPr>
          <a:xfrm>
            <a:off x="3930475" y="31508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2264175" y="20629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445500" y="2111682"/>
            <a:ext cx="2255700" cy="2022675"/>
            <a:chOff x="3445500" y="2111682"/>
            <a:chExt cx="2255700" cy="2022675"/>
          </a:xfrm>
        </p:grpSpPr>
        <p:sp>
          <p:nvSpPr>
            <p:cNvPr id="629" name="Google Shape;629;p28"/>
            <p:cNvSpPr txBox="1"/>
            <p:nvPr/>
          </p:nvSpPr>
          <p:spPr>
            <a:xfrm>
              <a:off x="3445500" y="3677157"/>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630" name="Google Shape;630;p28"/>
            <p:cNvSpPr txBox="1"/>
            <p:nvPr/>
          </p:nvSpPr>
          <p:spPr>
            <a:xfrm>
              <a:off x="3445500" y="2111682"/>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631" name="Google Shape;631;p2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STEPS</a:t>
            </a:r>
            <a:endParaRPr sz="2400" b="1">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name="adj1" fmla="val 49987"/>
            </a:avLst>
          </a:prstGeom>
          <a:noFill/>
          <a:ln w="19050" cap="flat" cmpd="sng">
            <a:solidFill>
              <a:schemeClr val="lt2"/>
            </a:solidFill>
            <a:prstDash val="solid"/>
            <a:round/>
            <a:headEnd type="oval" w="med" len="med"/>
            <a:tailEnd type="none" w="med" len="med"/>
          </a:ln>
        </p:spPr>
      </p:cxnSp>
      <p:cxnSp>
        <p:nvCxnSpPr>
          <p:cNvPr id="633" name="Google Shape;633;p28"/>
          <p:cNvCxnSpPr>
            <a:stCxn id="629" idx="3"/>
            <a:endCxn id="626" idx="1"/>
          </p:cNvCxnSpPr>
          <p:nvPr/>
        </p:nvCxnSpPr>
        <p:spPr>
          <a:xfrm rot="10800000" flipH="1">
            <a:off x="5701200" y="2340357"/>
            <a:ext cx="476700" cy="1565400"/>
          </a:xfrm>
          <a:prstGeom prst="bentConnector3">
            <a:avLst>
              <a:gd name="adj1" fmla="val 49987"/>
            </a:avLst>
          </a:prstGeom>
          <a:noFill/>
          <a:ln w="19050" cap="flat" cmpd="sng">
            <a:solidFill>
              <a:schemeClr val="lt2"/>
            </a:solidFill>
            <a:prstDash val="solid"/>
            <a:round/>
            <a:headEnd type="none" w="med" len="med"/>
            <a:tailEnd type="oval" w="med" len="med"/>
          </a:ln>
        </p:spPr>
      </p:cxnSp>
      <p:grpSp>
        <p:nvGrpSpPr>
          <p:cNvPr id="634" name="Google Shape;634;p28"/>
          <p:cNvGrpSpPr/>
          <p:nvPr/>
        </p:nvGrpSpPr>
        <p:grpSpPr>
          <a:xfrm>
            <a:off x="1584712" y="2806947"/>
            <a:ext cx="512726" cy="509719"/>
            <a:chOff x="4667216" y="2915382"/>
            <a:chExt cx="320273" cy="318395"/>
          </a:xfrm>
        </p:grpSpPr>
        <p:sp>
          <p:nvSpPr>
            <p:cNvPr id="635" name="Google Shape;635;p28"/>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8"/>
          <p:cNvGrpSpPr/>
          <p:nvPr/>
        </p:nvGrpSpPr>
        <p:grpSpPr>
          <a:xfrm>
            <a:off x="7129183" y="2821852"/>
            <a:ext cx="512737" cy="479950"/>
            <a:chOff x="6577238" y="2457221"/>
            <a:chExt cx="332019" cy="310788"/>
          </a:xfrm>
        </p:grpSpPr>
        <p:sp>
          <p:nvSpPr>
            <p:cNvPr id="640" name="Google Shape;640;p28"/>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4316980" y="2902594"/>
            <a:ext cx="512740" cy="477072"/>
            <a:chOff x="6099375" y="2456075"/>
            <a:chExt cx="337684" cy="314194"/>
          </a:xfrm>
        </p:grpSpPr>
        <p:sp>
          <p:nvSpPr>
            <p:cNvPr id="647" name="Google Shape;647;p28"/>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654" name="Google Shape;654;p29"/>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PHASES</a:t>
            </a:r>
            <a:endParaRPr sz="2400" b="1">
              <a:solidFill>
                <a:schemeClr val="lt2"/>
              </a:solidFill>
              <a:latin typeface="Rajdhani"/>
              <a:ea typeface="Rajdhani"/>
              <a:cs typeface="Rajdhani"/>
              <a:sym typeface="Rajdhani"/>
            </a:endParaRPr>
          </a:p>
        </p:txBody>
      </p:sp>
      <p:sp>
        <p:nvSpPr>
          <p:cNvPr id="655" name="Google Shape;655;p29"/>
          <p:cNvSpPr/>
          <p:nvPr/>
        </p:nvSpPr>
        <p:spPr>
          <a:xfrm>
            <a:off x="1612131" y="2877445"/>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9"/>
          <p:cNvGrpSpPr/>
          <p:nvPr/>
        </p:nvGrpSpPr>
        <p:grpSpPr>
          <a:xfrm>
            <a:off x="1663091" y="1914509"/>
            <a:ext cx="252444" cy="351722"/>
            <a:chOff x="1394741" y="1512061"/>
            <a:chExt cx="252444" cy="351722"/>
          </a:xfrm>
        </p:grpSpPr>
        <p:sp>
          <p:nvSpPr>
            <p:cNvPr id="657" name="Google Shape;657;p29"/>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9"/>
          <p:cNvGrpSpPr/>
          <p:nvPr/>
        </p:nvGrpSpPr>
        <p:grpSpPr>
          <a:xfrm>
            <a:off x="1609473" y="3812753"/>
            <a:ext cx="359679" cy="321833"/>
            <a:chOff x="4670239" y="1541599"/>
            <a:chExt cx="359679" cy="321833"/>
          </a:xfrm>
        </p:grpSpPr>
        <p:sp>
          <p:nvSpPr>
            <p:cNvPr id="675" name="Google Shape;675;p29"/>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9"/>
          <p:cNvGrpSpPr/>
          <p:nvPr/>
        </p:nvGrpSpPr>
        <p:grpSpPr>
          <a:xfrm>
            <a:off x="2137076" y="1733670"/>
            <a:ext cx="5397462" cy="713400"/>
            <a:chOff x="2137076" y="1651470"/>
            <a:chExt cx="5397462" cy="713400"/>
          </a:xfrm>
        </p:grpSpPr>
        <p:sp>
          <p:nvSpPr>
            <p:cNvPr id="681" name="Google Shape;681;p29"/>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682" name="Google Shape;682;p29"/>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grpSp>
        <p:nvGrpSpPr>
          <p:cNvPr id="684" name="Google Shape;684;p29"/>
          <p:cNvGrpSpPr/>
          <p:nvPr/>
        </p:nvGrpSpPr>
        <p:grpSpPr>
          <a:xfrm>
            <a:off x="2137076" y="2675320"/>
            <a:ext cx="5397462" cy="713400"/>
            <a:chOff x="2137076" y="2593120"/>
            <a:chExt cx="5397462" cy="713400"/>
          </a:xfrm>
        </p:grpSpPr>
        <p:sp>
          <p:nvSpPr>
            <p:cNvPr id="685" name="Google Shape;685;p29"/>
            <p:cNvSpPr/>
            <p:nvPr/>
          </p:nvSpPr>
          <p:spPr>
            <a:xfrm>
              <a:off x="2137076" y="259312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686" name="Google Shape;686;p29"/>
            <p:cNvSpPr txBox="1"/>
            <p:nvPr/>
          </p:nvSpPr>
          <p:spPr>
            <a:xfrm>
              <a:off x="4662557" y="270757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6821138" y="259312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grpSp>
        <p:nvGrpSpPr>
          <p:cNvPr id="688" name="Google Shape;688;p29"/>
          <p:cNvGrpSpPr/>
          <p:nvPr/>
        </p:nvGrpSpPr>
        <p:grpSpPr>
          <a:xfrm>
            <a:off x="2137076" y="3616970"/>
            <a:ext cx="5397462" cy="713400"/>
            <a:chOff x="2137076" y="3534770"/>
            <a:chExt cx="5397462" cy="713400"/>
          </a:xfrm>
        </p:grpSpPr>
        <p:sp>
          <p:nvSpPr>
            <p:cNvPr id="689" name="Google Shape;689;p29"/>
            <p:cNvSpPr/>
            <p:nvPr/>
          </p:nvSpPr>
          <p:spPr>
            <a:xfrm>
              <a:off x="2137076" y="35347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690" name="Google Shape;690;p29"/>
            <p:cNvSpPr txBox="1"/>
            <p:nvPr/>
          </p:nvSpPr>
          <p:spPr>
            <a:xfrm>
              <a:off x="4662557" y="36492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6821138" y="35347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697" name="Google Shape;697;p30"/>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SERVICES</a:t>
            </a:r>
            <a:endParaRPr sz="2400" b="1">
              <a:solidFill>
                <a:schemeClr val="lt2"/>
              </a:solidFill>
              <a:latin typeface="Rajdhani"/>
              <a:ea typeface="Rajdhani"/>
              <a:cs typeface="Rajdhani"/>
              <a:sym typeface="Rajdhani"/>
            </a:endParaRPr>
          </a:p>
        </p:txBody>
      </p:sp>
      <p:sp>
        <p:nvSpPr>
          <p:cNvPr id="698" name="Google Shape;698;p30"/>
          <p:cNvSpPr/>
          <p:nvPr/>
        </p:nvSpPr>
        <p:spPr>
          <a:xfrm>
            <a:off x="4501450" y="1869499"/>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4501450" y="2939715"/>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4501450" y="2404607"/>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4501450" y="3474823"/>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501450" y="4009931"/>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30"/>
          <p:cNvCxnSpPr>
            <a:stCxn id="698" idx="4"/>
            <a:endCxn id="700" idx="0"/>
          </p:cNvCxnSpPr>
          <p:nvPr/>
        </p:nvCxnSpPr>
        <p:spPr>
          <a:xfrm>
            <a:off x="4579000" y="2024599"/>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4" name="Google Shape;704;p30"/>
          <p:cNvCxnSpPr>
            <a:stCxn id="700" idx="4"/>
            <a:endCxn id="699" idx="0"/>
          </p:cNvCxnSpPr>
          <p:nvPr/>
        </p:nvCxnSpPr>
        <p:spPr>
          <a:xfrm>
            <a:off x="4579000" y="2559707"/>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5" name="Google Shape;705;p30"/>
          <p:cNvCxnSpPr>
            <a:stCxn id="699" idx="4"/>
            <a:endCxn id="701" idx="0"/>
          </p:cNvCxnSpPr>
          <p:nvPr/>
        </p:nvCxnSpPr>
        <p:spPr>
          <a:xfrm>
            <a:off x="4579000" y="3094815"/>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6" name="Google Shape;706;p30"/>
          <p:cNvCxnSpPr>
            <a:stCxn id="701" idx="4"/>
            <a:endCxn id="702" idx="0"/>
          </p:cNvCxnSpPr>
          <p:nvPr/>
        </p:nvCxnSpPr>
        <p:spPr>
          <a:xfrm>
            <a:off x="4579000" y="3629923"/>
            <a:ext cx="0" cy="380100"/>
          </a:xfrm>
          <a:prstGeom prst="straightConnector1">
            <a:avLst/>
          </a:prstGeom>
          <a:noFill/>
          <a:ln w="19050" cap="flat" cmpd="sng">
            <a:solidFill>
              <a:schemeClr val="lt2"/>
            </a:solidFill>
            <a:prstDash val="solid"/>
            <a:round/>
            <a:headEnd type="none" w="med" len="med"/>
            <a:tailEnd type="none" w="med" len="med"/>
          </a:ln>
        </p:spPr>
      </p:cxnSp>
      <p:grpSp>
        <p:nvGrpSpPr>
          <p:cNvPr id="707" name="Google Shape;707;p30"/>
          <p:cNvGrpSpPr/>
          <p:nvPr/>
        </p:nvGrpSpPr>
        <p:grpSpPr>
          <a:xfrm>
            <a:off x="720250" y="1718449"/>
            <a:ext cx="3384805" cy="739541"/>
            <a:chOff x="720250" y="1718449"/>
            <a:chExt cx="3384805" cy="739541"/>
          </a:xfrm>
        </p:grpSpPr>
        <p:grpSp>
          <p:nvGrpSpPr>
            <p:cNvPr id="708" name="Google Shape;708;p30"/>
            <p:cNvGrpSpPr/>
            <p:nvPr/>
          </p:nvGrpSpPr>
          <p:grpSpPr>
            <a:xfrm>
              <a:off x="720250" y="1718449"/>
              <a:ext cx="2210100" cy="739541"/>
              <a:chOff x="720250" y="1718449"/>
              <a:chExt cx="2210100" cy="739541"/>
            </a:xfrm>
          </p:grpSpPr>
          <p:sp>
            <p:nvSpPr>
              <p:cNvPr id="709" name="Google Shape;709;p30"/>
              <p:cNvSpPr txBox="1"/>
              <p:nvPr/>
            </p:nvSpPr>
            <p:spPr>
              <a:xfrm>
                <a:off x="720250" y="1973490"/>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710" name="Google Shape;710;p30"/>
              <p:cNvSpPr txBox="1"/>
              <p:nvPr/>
            </p:nvSpPr>
            <p:spPr>
              <a:xfrm>
                <a:off x="720250" y="1718449"/>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sp>
          <p:nvSpPr>
            <p:cNvPr id="711" name="Google Shape;711;p30"/>
            <p:cNvSpPr txBox="1"/>
            <p:nvPr/>
          </p:nvSpPr>
          <p:spPr>
            <a:xfrm>
              <a:off x="3373655" y="1718449"/>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grpSp>
        <p:nvGrpSpPr>
          <p:cNvPr id="712" name="Google Shape;712;p30"/>
          <p:cNvGrpSpPr/>
          <p:nvPr/>
        </p:nvGrpSpPr>
        <p:grpSpPr>
          <a:xfrm>
            <a:off x="5052880" y="2254552"/>
            <a:ext cx="3384870" cy="738253"/>
            <a:chOff x="5052880" y="2254552"/>
            <a:chExt cx="3384870" cy="738253"/>
          </a:xfrm>
        </p:grpSpPr>
        <p:grpSp>
          <p:nvGrpSpPr>
            <p:cNvPr id="713" name="Google Shape;713;p30"/>
            <p:cNvGrpSpPr/>
            <p:nvPr/>
          </p:nvGrpSpPr>
          <p:grpSpPr>
            <a:xfrm>
              <a:off x="6227650" y="2254552"/>
              <a:ext cx="2210100" cy="738253"/>
              <a:chOff x="6227650" y="2254552"/>
              <a:chExt cx="2210100" cy="738253"/>
            </a:xfrm>
          </p:grpSpPr>
          <p:sp>
            <p:nvSpPr>
              <p:cNvPr id="714" name="Google Shape;714;p30"/>
              <p:cNvSpPr txBox="1"/>
              <p:nvPr/>
            </p:nvSpPr>
            <p:spPr>
              <a:xfrm>
                <a:off x="6227650" y="2254552"/>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715" name="Google Shape;715;p30"/>
              <p:cNvSpPr txBox="1"/>
              <p:nvPr/>
            </p:nvSpPr>
            <p:spPr>
              <a:xfrm>
                <a:off x="6227650" y="2508304"/>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716" name="Google Shape;716;p30"/>
            <p:cNvSpPr txBox="1"/>
            <p:nvPr/>
          </p:nvSpPr>
          <p:spPr>
            <a:xfrm>
              <a:off x="5052880" y="2254552"/>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grpSp>
        <p:nvGrpSpPr>
          <p:cNvPr id="717" name="Google Shape;717;p30"/>
          <p:cNvGrpSpPr/>
          <p:nvPr/>
        </p:nvGrpSpPr>
        <p:grpSpPr>
          <a:xfrm>
            <a:off x="720250" y="2786365"/>
            <a:ext cx="3384805" cy="741254"/>
            <a:chOff x="720250" y="2786365"/>
            <a:chExt cx="3384805" cy="741254"/>
          </a:xfrm>
        </p:grpSpPr>
        <p:grpSp>
          <p:nvGrpSpPr>
            <p:cNvPr id="718" name="Google Shape;718;p30"/>
            <p:cNvGrpSpPr/>
            <p:nvPr/>
          </p:nvGrpSpPr>
          <p:grpSpPr>
            <a:xfrm>
              <a:off x="720250" y="2786365"/>
              <a:ext cx="2210100" cy="741254"/>
              <a:chOff x="720250" y="2786365"/>
              <a:chExt cx="2210100" cy="741254"/>
            </a:xfrm>
          </p:grpSpPr>
          <p:sp>
            <p:nvSpPr>
              <p:cNvPr id="719" name="Google Shape;719;p30"/>
              <p:cNvSpPr txBox="1"/>
              <p:nvPr/>
            </p:nvSpPr>
            <p:spPr>
              <a:xfrm>
                <a:off x="720250" y="278636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720" name="Google Shape;720;p30"/>
              <p:cNvSpPr txBox="1"/>
              <p:nvPr/>
            </p:nvSpPr>
            <p:spPr>
              <a:xfrm>
                <a:off x="720250" y="3043119"/>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721" name="Google Shape;721;p30"/>
            <p:cNvSpPr txBox="1"/>
            <p:nvPr/>
          </p:nvSpPr>
          <p:spPr>
            <a:xfrm>
              <a:off x="3373655" y="278636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grpSp>
        <p:nvGrpSpPr>
          <p:cNvPr id="722" name="Google Shape;722;p30"/>
          <p:cNvGrpSpPr/>
          <p:nvPr/>
        </p:nvGrpSpPr>
        <p:grpSpPr>
          <a:xfrm>
            <a:off x="5052880" y="3324230"/>
            <a:ext cx="3384870" cy="738203"/>
            <a:chOff x="5052880" y="3324230"/>
            <a:chExt cx="3384870" cy="738203"/>
          </a:xfrm>
        </p:grpSpPr>
        <p:grpSp>
          <p:nvGrpSpPr>
            <p:cNvPr id="723" name="Google Shape;723;p30"/>
            <p:cNvGrpSpPr/>
            <p:nvPr/>
          </p:nvGrpSpPr>
          <p:grpSpPr>
            <a:xfrm>
              <a:off x="6227650" y="3324230"/>
              <a:ext cx="2210100" cy="738203"/>
              <a:chOff x="6227650" y="3324230"/>
              <a:chExt cx="2210100" cy="738203"/>
            </a:xfrm>
          </p:grpSpPr>
          <p:sp>
            <p:nvSpPr>
              <p:cNvPr id="724" name="Google Shape;724;p30"/>
              <p:cNvSpPr txBox="1"/>
              <p:nvPr/>
            </p:nvSpPr>
            <p:spPr>
              <a:xfrm>
                <a:off x="6227650" y="3324230"/>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725" name="Google Shape;725;p30"/>
              <p:cNvSpPr txBox="1"/>
              <p:nvPr/>
            </p:nvSpPr>
            <p:spPr>
              <a:xfrm>
                <a:off x="6227650" y="3577933"/>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sp>
          <p:nvSpPr>
            <p:cNvPr id="726" name="Google Shape;726;p30"/>
            <p:cNvSpPr txBox="1"/>
            <p:nvPr/>
          </p:nvSpPr>
          <p:spPr>
            <a:xfrm>
              <a:off x="5052880" y="3324230"/>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grpSp>
      <p:grpSp>
        <p:nvGrpSpPr>
          <p:cNvPr id="727" name="Google Shape;727;p30"/>
          <p:cNvGrpSpPr/>
          <p:nvPr/>
        </p:nvGrpSpPr>
        <p:grpSpPr>
          <a:xfrm>
            <a:off x="720250" y="3858881"/>
            <a:ext cx="3384805" cy="738366"/>
            <a:chOff x="720250" y="3858881"/>
            <a:chExt cx="3384805" cy="738366"/>
          </a:xfrm>
        </p:grpSpPr>
        <p:grpSp>
          <p:nvGrpSpPr>
            <p:cNvPr id="728" name="Google Shape;728;p30"/>
            <p:cNvGrpSpPr/>
            <p:nvPr/>
          </p:nvGrpSpPr>
          <p:grpSpPr>
            <a:xfrm>
              <a:off x="720250" y="3858881"/>
              <a:ext cx="2210100" cy="738366"/>
              <a:chOff x="720250" y="3858881"/>
              <a:chExt cx="2210100" cy="738366"/>
            </a:xfrm>
          </p:grpSpPr>
          <p:sp>
            <p:nvSpPr>
              <p:cNvPr id="729" name="Google Shape;729;p30"/>
              <p:cNvSpPr txBox="1"/>
              <p:nvPr/>
            </p:nvSpPr>
            <p:spPr>
              <a:xfrm>
                <a:off x="720250" y="3858881"/>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730" name="Google Shape;730;p30"/>
              <p:cNvSpPr txBox="1"/>
              <p:nvPr/>
            </p:nvSpPr>
            <p:spPr>
              <a:xfrm>
                <a:off x="720250" y="4112747"/>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731" name="Google Shape;731;p30"/>
            <p:cNvSpPr txBox="1"/>
            <p:nvPr/>
          </p:nvSpPr>
          <p:spPr>
            <a:xfrm>
              <a:off x="3373655" y="3858881"/>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05</a:t>
              </a:r>
              <a:endParaRPr sz="2400" b="1">
                <a:solidFill>
                  <a:schemeClr val="lt2"/>
                </a:solidFill>
                <a:latin typeface="Rajdhani"/>
                <a:ea typeface="Rajdhani"/>
                <a:cs typeface="Rajdhani"/>
                <a:sym typeface="Rajdhani"/>
              </a:endParaRPr>
            </a:p>
          </p:txBody>
        </p:sp>
      </p:grpSp>
      <p:cxnSp>
        <p:nvCxnSpPr>
          <p:cNvPr id="732" name="Google Shape;732;p30"/>
          <p:cNvCxnSpPr>
            <a:stCxn id="711" idx="3"/>
            <a:endCxn id="698" idx="2"/>
          </p:cNvCxnSpPr>
          <p:nvPr/>
        </p:nvCxnSpPr>
        <p:spPr>
          <a:xfrm>
            <a:off x="4105055" y="1947049"/>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3" name="Google Shape;733;p30"/>
          <p:cNvCxnSpPr>
            <a:stCxn id="700" idx="6"/>
            <a:endCxn id="716" idx="1"/>
          </p:cNvCxnSpPr>
          <p:nvPr/>
        </p:nvCxnSpPr>
        <p:spPr>
          <a:xfrm>
            <a:off x="4656550" y="2482157"/>
            <a:ext cx="396300" cy="900"/>
          </a:xfrm>
          <a:prstGeom prst="straightConnector1">
            <a:avLst/>
          </a:prstGeom>
          <a:noFill/>
          <a:ln w="19050" cap="flat" cmpd="sng">
            <a:solidFill>
              <a:schemeClr val="lt2"/>
            </a:solidFill>
            <a:prstDash val="solid"/>
            <a:round/>
            <a:headEnd type="none" w="med" len="med"/>
            <a:tailEnd type="none" w="med" len="med"/>
          </a:ln>
        </p:spPr>
      </p:cxnSp>
      <p:cxnSp>
        <p:nvCxnSpPr>
          <p:cNvPr id="734" name="Google Shape;734;p30"/>
          <p:cNvCxnSpPr>
            <a:stCxn id="699" idx="2"/>
            <a:endCxn id="721" idx="3"/>
          </p:cNvCxnSpPr>
          <p:nvPr/>
        </p:nvCxnSpPr>
        <p:spPr>
          <a:xfrm rot="10800000">
            <a:off x="4105150" y="3014865"/>
            <a:ext cx="396300" cy="2400"/>
          </a:xfrm>
          <a:prstGeom prst="straightConnector1">
            <a:avLst/>
          </a:prstGeom>
          <a:noFill/>
          <a:ln w="19050" cap="flat" cmpd="sng">
            <a:solidFill>
              <a:schemeClr val="lt2"/>
            </a:solidFill>
            <a:prstDash val="solid"/>
            <a:round/>
            <a:headEnd type="none" w="med" len="med"/>
            <a:tailEnd type="none" w="med" len="med"/>
          </a:ln>
        </p:spPr>
      </p:cxnSp>
      <p:cxnSp>
        <p:nvCxnSpPr>
          <p:cNvPr id="735" name="Google Shape;735;p30"/>
          <p:cNvCxnSpPr>
            <a:stCxn id="701" idx="6"/>
            <a:endCxn id="726" idx="1"/>
          </p:cNvCxnSpPr>
          <p:nvPr/>
        </p:nvCxnSpPr>
        <p:spPr>
          <a:xfrm>
            <a:off x="4656550" y="3552373"/>
            <a:ext cx="396300" cy="600"/>
          </a:xfrm>
          <a:prstGeom prst="straightConnector1">
            <a:avLst/>
          </a:prstGeom>
          <a:noFill/>
          <a:ln w="19050" cap="flat" cmpd="sng">
            <a:solidFill>
              <a:schemeClr val="lt2"/>
            </a:solidFill>
            <a:prstDash val="solid"/>
            <a:round/>
            <a:headEnd type="none" w="med" len="med"/>
            <a:tailEnd type="none" w="med" len="med"/>
          </a:ln>
        </p:spPr>
      </p:cxnSp>
      <p:cxnSp>
        <p:nvCxnSpPr>
          <p:cNvPr id="736" name="Google Shape;736;p30"/>
          <p:cNvCxnSpPr>
            <a:stCxn id="702" idx="2"/>
            <a:endCxn id="731" idx="3"/>
          </p:cNvCxnSpPr>
          <p:nvPr/>
        </p:nvCxnSpPr>
        <p:spPr>
          <a:xfrm rot="10800000">
            <a:off x="4105150" y="4087481"/>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7" name="Google Shape;737;p30"/>
          <p:cNvCxnSpPr>
            <a:stCxn id="711" idx="1"/>
            <a:endCxn id="710" idx="3"/>
          </p:cNvCxnSpPr>
          <p:nvPr/>
        </p:nvCxnSpPr>
        <p:spPr>
          <a:xfrm rot="10800000">
            <a:off x="2930255" y="1947049"/>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8" name="Google Shape;738;p30"/>
          <p:cNvCxnSpPr>
            <a:stCxn id="721" idx="1"/>
            <a:endCxn id="719" idx="3"/>
          </p:cNvCxnSpPr>
          <p:nvPr/>
        </p:nvCxnSpPr>
        <p:spPr>
          <a:xfrm rot="10800000">
            <a:off x="2930255" y="3014965"/>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9" name="Google Shape;739;p30"/>
          <p:cNvCxnSpPr>
            <a:stCxn id="731" idx="1"/>
            <a:endCxn id="729" idx="3"/>
          </p:cNvCxnSpPr>
          <p:nvPr/>
        </p:nvCxnSpPr>
        <p:spPr>
          <a:xfrm rot="10800000">
            <a:off x="2930255" y="4087481"/>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0" name="Google Shape;740;p30"/>
          <p:cNvCxnSpPr>
            <a:stCxn id="716" idx="3"/>
            <a:endCxn id="714" idx="1"/>
          </p:cNvCxnSpPr>
          <p:nvPr/>
        </p:nvCxnSpPr>
        <p:spPr>
          <a:xfrm>
            <a:off x="5784280" y="2483152"/>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1" name="Google Shape;741;p30"/>
          <p:cNvCxnSpPr>
            <a:stCxn id="726" idx="3"/>
            <a:endCxn id="724" idx="1"/>
          </p:cNvCxnSpPr>
          <p:nvPr/>
        </p:nvCxnSpPr>
        <p:spPr>
          <a:xfrm>
            <a:off x="5784280" y="3552830"/>
            <a:ext cx="4434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747" name="Google Shape;747;p31"/>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LAST TECHNOLOGIES</a:t>
            </a:r>
            <a:endParaRPr sz="2400" b="1">
              <a:solidFill>
                <a:schemeClr val="lt2"/>
              </a:solidFill>
              <a:latin typeface="Rajdhani"/>
              <a:ea typeface="Rajdhani"/>
              <a:cs typeface="Rajdhani"/>
              <a:sym typeface="Rajdhani"/>
            </a:endParaRPr>
          </a:p>
        </p:txBody>
      </p:sp>
      <p:grpSp>
        <p:nvGrpSpPr>
          <p:cNvPr id="748" name="Google Shape;748;p31"/>
          <p:cNvGrpSpPr/>
          <p:nvPr/>
        </p:nvGrpSpPr>
        <p:grpSpPr>
          <a:xfrm>
            <a:off x="762412" y="2644812"/>
            <a:ext cx="2277000" cy="1564207"/>
            <a:chOff x="762412" y="2644812"/>
            <a:chExt cx="2277000" cy="1564207"/>
          </a:xfrm>
        </p:grpSpPr>
        <p:sp>
          <p:nvSpPr>
            <p:cNvPr id="749" name="Google Shape;749;p31"/>
            <p:cNvSpPr txBox="1"/>
            <p:nvPr/>
          </p:nvSpPr>
          <p:spPr>
            <a:xfrm>
              <a:off x="762412" y="2644812"/>
              <a:ext cx="22770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AI</a:t>
              </a:r>
              <a:endParaRPr sz="2400" b="1">
                <a:solidFill>
                  <a:schemeClr val="lt2"/>
                </a:solidFill>
                <a:latin typeface="Rajdhani"/>
                <a:ea typeface="Rajdhani"/>
                <a:cs typeface="Rajdhani"/>
                <a:sym typeface="Rajdhani"/>
              </a:endParaRPr>
            </a:p>
          </p:txBody>
        </p:sp>
        <p:sp>
          <p:nvSpPr>
            <p:cNvPr id="750" name="Google Shape;750;p31"/>
            <p:cNvSpPr txBox="1"/>
            <p:nvPr/>
          </p:nvSpPr>
          <p:spPr>
            <a:xfrm>
              <a:off x="762413" y="2907319"/>
              <a:ext cx="2277000" cy="13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 It's the fourth-brightest object in the night sky</a:t>
              </a:r>
              <a:endParaRPr>
                <a:solidFill>
                  <a:schemeClr val="lt2"/>
                </a:solidFill>
                <a:latin typeface="Fira Sans Condensed"/>
                <a:ea typeface="Fira Sans Condensed"/>
                <a:cs typeface="Fira Sans Condensed"/>
                <a:sym typeface="Fira Sans Condensed"/>
              </a:endParaRPr>
            </a:p>
          </p:txBody>
        </p:sp>
      </p:grpSp>
      <p:grpSp>
        <p:nvGrpSpPr>
          <p:cNvPr id="751" name="Google Shape;751;p31"/>
          <p:cNvGrpSpPr/>
          <p:nvPr/>
        </p:nvGrpSpPr>
        <p:grpSpPr>
          <a:xfrm>
            <a:off x="1716542" y="2243219"/>
            <a:ext cx="347435" cy="345534"/>
            <a:chOff x="3527780" y="2885263"/>
            <a:chExt cx="347435" cy="345534"/>
          </a:xfrm>
        </p:grpSpPr>
        <p:sp>
          <p:nvSpPr>
            <p:cNvPr id="752" name="Google Shape;752;p3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1"/>
          <p:cNvGrpSpPr/>
          <p:nvPr/>
        </p:nvGrpSpPr>
        <p:grpSpPr>
          <a:xfrm>
            <a:off x="3484968" y="1941467"/>
            <a:ext cx="2272500" cy="738596"/>
            <a:chOff x="3484968" y="1941455"/>
            <a:chExt cx="2272500" cy="738596"/>
          </a:xfrm>
        </p:grpSpPr>
        <p:sp>
          <p:nvSpPr>
            <p:cNvPr id="776" name="Google Shape;776;p31"/>
            <p:cNvSpPr txBox="1"/>
            <p:nvPr/>
          </p:nvSpPr>
          <p:spPr>
            <a:xfrm flipH="1">
              <a:off x="3484968" y="1941455"/>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777" name="Google Shape;777;p31"/>
            <p:cNvSpPr txBox="1"/>
            <p:nvPr/>
          </p:nvSpPr>
          <p:spPr>
            <a:xfrm flipH="1">
              <a:off x="3484968" y="2195550"/>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8" name="Google Shape;778;p31"/>
          <p:cNvGrpSpPr/>
          <p:nvPr/>
        </p:nvGrpSpPr>
        <p:grpSpPr>
          <a:xfrm>
            <a:off x="3484968" y="3345517"/>
            <a:ext cx="2272500" cy="738608"/>
            <a:chOff x="3484968" y="3345517"/>
            <a:chExt cx="2272500" cy="738608"/>
          </a:xfrm>
        </p:grpSpPr>
        <p:sp>
          <p:nvSpPr>
            <p:cNvPr id="779" name="Google Shape;779;p31"/>
            <p:cNvSpPr txBox="1"/>
            <p:nvPr/>
          </p:nvSpPr>
          <p:spPr>
            <a:xfrm flipH="1">
              <a:off x="3484968" y="334551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780" name="Google Shape;780;p31"/>
            <p:cNvSpPr txBox="1"/>
            <p:nvPr/>
          </p:nvSpPr>
          <p:spPr>
            <a:xfrm flipH="1">
              <a:off x="3484968" y="3599625"/>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781" name="Google Shape;781;p31"/>
          <p:cNvGrpSpPr/>
          <p:nvPr/>
        </p:nvGrpSpPr>
        <p:grpSpPr>
          <a:xfrm>
            <a:off x="6109093" y="1941455"/>
            <a:ext cx="2272500" cy="738608"/>
            <a:chOff x="6109093" y="1941455"/>
            <a:chExt cx="2272500" cy="738608"/>
          </a:xfrm>
        </p:grpSpPr>
        <p:sp>
          <p:nvSpPr>
            <p:cNvPr id="782" name="Google Shape;782;p31"/>
            <p:cNvSpPr txBox="1"/>
            <p:nvPr/>
          </p:nvSpPr>
          <p:spPr>
            <a:xfrm flipH="1">
              <a:off x="6109093" y="1941455"/>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783" name="Google Shape;783;p31"/>
            <p:cNvSpPr txBox="1"/>
            <p:nvPr/>
          </p:nvSpPr>
          <p:spPr>
            <a:xfrm flipH="1">
              <a:off x="6109093" y="2195563"/>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784" name="Google Shape;784;p31"/>
          <p:cNvGrpSpPr/>
          <p:nvPr/>
        </p:nvGrpSpPr>
        <p:grpSpPr>
          <a:xfrm>
            <a:off x="6109093" y="3345517"/>
            <a:ext cx="2272500" cy="738608"/>
            <a:chOff x="6109093" y="3345517"/>
            <a:chExt cx="2272500" cy="738608"/>
          </a:xfrm>
        </p:grpSpPr>
        <p:sp>
          <p:nvSpPr>
            <p:cNvPr id="785" name="Google Shape;785;p31"/>
            <p:cNvSpPr txBox="1"/>
            <p:nvPr/>
          </p:nvSpPr>
          <p:spPr>
            <a:xfrm flipH="1">
              <a:off x="6109093" y="334551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786" name="Google Shape;786;p31"/>
            <p:cNvSpPr txBox="1"/>
            <p:nvPr/>
          </p:nvSpPr>
          <p:spPr>
            <a:xfrm flipH="1">
              <a:off x="6109093" y="3599625"/>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cxnSp>
        <p:nvCxnSpPr>
          <p:cNvPr id="787" name="Google Shape;787;p31"/>
          <p:cNvCxnSpPr>
            <a:stCxn id="749" idx="3"/>
            <a:endCxn id="776" idx="3"/>
          </p:cNvCxnSpPr>
          <p:nvPr/>
        </p:nvCxnSpPr>
        <p:spPr>
          <a:xfrm rot="10800000" flipH="1">
            <a:off x="3039412" y="2170212"/>
            <a:ext cx="445500" cy="703200"/>
          </a:xfrm>
          <a:prstGeom prst="bentConnector3">
            <a:avLst>
              <a:gd name="adj1" fmla="val 50006"/>
            </a:avLst>
          </a:prstGeom>
          <a:noFill/>
          <a:ln w="19050" cap="flat" cmpd="sng">
            <a:solidFill>
              <a:schemeClr val="lt2"/>
            </a:solidFill>
            <a:prstDash val="solid"/>
            <a:round/>
            <a:headEnd type="none" w="med" len="med"/>
            <a:tailEnd type="oval" w="med" len="med"/>
          </a:ln>
        </p:spPr>
      </p:cxnSp>
      <p:cxnSp>
        <p:nvCxnSpPr>
          <p:cNvPr id="788" name="Google Shape;788;p31"/>
          <p:cNvCxnSpPr>
            <a:stCxn id="749" idx="3"/>
            <a:endCxn id="779" idx="3"/>
          </p:cNvCxnSpPr>
          <p:nvPr/>
        </p:nvCxnSpPr>
        <p:spPr>
          <a:xfrm>
            <a:off x="3039412" y="2873412"/>
            <a:ext cx="445500" cy="700800"/>
          </a:xfrm>
          <a:prstGeom prst="bentConnector3">
            <a:avLst>
              <a:gd name="adj1" fmla="val 50006"/>
            </a:avLst>
          </a:prstGeom>
          <a:noFill/>
          <a:ln w="19050" cap="flat" cmpd="sng">
            <a:solidFill>
              <a:schemeClr val="lt2"/>
            </a:solidFill>
            <a:prstDash val="solid"/>
            <a:round/>
            <a:headEnd type="none" w="med" len="med"/>
            <a:tailEnd type="oval" w="med" len="med"/>
          </a:ln>
        </p:spPr>
      </p:cxnSp>
      <p:cxnSp>
        <p:nvCxnSpPr>
          <p:cNvPr id="789" name="Google Shape;789;p31"/>
          <p:cNvCxnSpPr>
            <a:stCxn id="776" idx="1"/>
            <a:endCxn id="782" idx="3"/>
          </p:cNvCxnSpPr>
          <p:nvPr/>
        </p:nvCxnSpPr>
        <p:spPr>
          <a:xfrm>
            <a:off x="5757468" y="2170067"/>
            <a:ext cx="351600" cy="0"/>
          </a:xfrm>
          <a:prstGeom prst="straightConnector1">
            <a:avLst/>
          </a:prstGeom>
          <a:noFill/>
          <a:ln w="19050" cap="flat" cmpd="sng">
            <a:solidFill>
              <a:schemeClr val="lt2"/>
            </a:solidFill>
            <a:prstDash val="solid"/>
            <a:round/>
            <a:headEnd type="none" w="med" len="med"/>
            <a:tailEnd type="oval" w="med" len="med"/>
          </a:ln>
        </p:spPr>
      </p:cxnSp>
      <p:cxnSp>
        <p:nvCxnSpPr>
          <p:cNvPr id="790" name="Google Shape;790;p31"/>
          <p:cNvCxnSpPr>
            <a:stCxn id="779" idx="1"/>
            <a:endCxn id="785" idx="3"/>
          </p:cNvCxnSpPr>
          <p:nvPr/>
        </p:nvCxnSpPr>
        <p:spPr>
          <a:xfrm>
            <a:off x="5757468" y="3574117"/>
            <a:ext cx="3516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2"/>
          <p:cNvSpPr/>
          <p:nvPr/>
        </p:nvSpPr>
        <p:spPr>
          <a:xfrm>
            <a:off x="3475413" y="2679450"/>
            <a:ext cx="1677000" cy="1677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422578" y="1728126"/>
            <a:ext cx="2031900" cy="20319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798" name="Google Shape;798;p32"/>
          <p:cNvSpPr/>
          <p:nvPr/>
        </p:nvSpPr>
        <p:spPr>
          <a:xfrm>
            <a:off x="3475428" y="1641703"/>
            <a:ext cx="1167000" cy="1167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800" name="Google Shape;800;p32"/>
          <p:cNvGrpSpPr/>
          <p:nvPr/>
        </p:nvGrpSpPr>
        <p:grpSpPr>
          <a:xfrm>
            <a:off x="5310985" y="2760878"/>
            <a:ext cx="255086" cy="301685"/>
            <a:chOff x="8065100" y="2000174"/>
            <a:chExt cx="255086" cy="301685"/>
          </a:xfrm>
        </p:grpSpPr>
        <p:sp>
          <p:nvSpPr>
            <p:cNvPr id="801" name="Google Shape;801;p32"/>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2"/>
          <p:cNvGrpSpPr/>
          <p:nvPr/>
        </p:nvGrpSpPr>
        <p:grpSpPr>
          <a:xfrm>
            <a:off x="4136731" y="3569346"/>
            <a:ext cx="354363" cy="354395"/>
            <a:chOff x="3712952" y="1970604"/>
            <a:chExt cx="354363" cy="354395"/>
          </a:xfrm>
        </p:grpSpPr>
        <p:sp>
          <p:nvSpPr>
            <p:cNvPr id="806" name="Google Shape;806;p32"/>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2"/>
          <p:cNvGrpSpPr/>
          <p:nvPr/>
        </p:nvGrpSpPr>
        <p:grpSpPr>
          <a:xfrm>
            <a:off x="3952981" y="2284003"/>
            <a:ext cx="211892" cy="339594"/>
            <a:chOff x="3316159" y="1515085"/>
            <a:chExt cx="211892" cy="339594"/>
          </a:xfrm>
        </p:grpSpPr>
        <p:sp>
          <p:nvSpPr>
            <p:cNvPr id="816" name="Google Shape;816;p32"/>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2"/>
            <p:cNvGrpSpPr/>
            <p:nvPr/>
          </p:nvGrpSpPr>
          <p:grpSpPr>
            <a:xfrm>
              <a:off x="3316159" y="1515085"/>
              <a:ext cx="211892" cy="339594"/>
              <a:chOff x="3316159" y="1515085"/>
              <a:chExt cx="211892" cy="339594"/>
            </a:xfrm>
          </p:grpSpPr>
          <p:sp>
            <p:nvSpPr>
              <p:cNvPr id="820" name="Google Shape;820;p32"/>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6" name="Google Shape;826;p32"/>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CONNECTIVITY</a:t>
            </a:r>
            <a:endParaRPr sz="2400" b="1">
              <a:solidFill>
                <a:schemeClr val="lt2"/>
              </a:solidFill>
              <a:latin typeface="Rajdhani"/>
              <a:ea typeface="Rajdhani"/>
              <a:cs typeface="Rajdhani"/>
              <a:sym typeface="Rajdhani"/>
            </a:endParaRPr>
          </a:p>
        </p:txBody>
      </p:sp>
      <p:grpSp>
        <p:nvGrpSpPr>
          <p:cNvPr id="827" name="Google Shape;827;p32"/>
          <p:cNvGrpSpPr/>
          <p:nvPr/>
        </p:nvGrpSpPr>
        <p:grpSpPr>
          <a:xfrm>
            <a:off x="713225" y="3511645"/>
            <a:ext cx="2210100" cy="739636"/>
            <a:chOff x="713225" y="3511645"/>
            <a:chExt cx="2210100" cy="739636"/>
          </a:xfrm>
        </p:grpSpPr>
        <p:sp>
          <p:nvSpPr>
            <p:cNvPr id="828" name="Google Shape;828;p32"/>
            <p:cNvSpPr txBox="1"/>
            <p:nvPr/>
          </p:nvSpPr>
          <p:spPr>
            <a:xfrm>
              <a:off x="713225" y="3511645"/>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829" name="Google Shape;829;p32"/>
            <p:cNvSpPr txBox="1"/>
            <p:nvPr/>
          </p:nvSpPr>
          <p:spPr>
            <a:xfrm>
              <a:off x="713225" y="376678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830" name="Google Shape;830;p32"/>
          <p:cNvGrpSpPr/>
          <p:nvPr/>
        </p:nvGrpSpPr>
        <p:grpSpPr>
          <a:xfrm>
            <a:off x="713225" y="1827295"/>
            <a:ext cx="2210100" cy="739636"/>
            <a:chOff x="6227650" y="1827295"/>
            <a:chExt cx="2210100" cy="739636"/>
          </a:xfrm>
        </p:grpSpPr>
        <p:sp>
          <p:nvSpPr>
            <p:cNvPr id="831" name="Google Shape;831;p32"/>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832" name="Google Shape;832;p32"/>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833" name="Google Shape;833;p32"/>
          <p:cNvSpPr txBox="1"/>
          <p:nvPr/>
        </p:nvSpPr>
        <p:spPr>
          <a:xfrm>
            <a:off x="3693228" y="18268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nvGrpSpPr>
          <p:cNvPr id="834" name="Google Shape;834;p32"/>
          <p:cNvGrpSpPr/>
          <p:nvPr/>
        </p:nvGrpSpPr>
        <p:grpSpPr>
          <a:xfrm>
            <a:off x="6213989" y="3511645"/>
            <a:ext cx="2210100" cy="739636"/>
            <a:chOff x="6178314" y="2669470"/>
            <a:chExt cx="2210100" cy="739636"/>
          </a:xfrm>
        </p:grpSpPr>
        <p:sp>
          <p:nvSpPr>
            <p:cNvPr id="835" name="Google Shape;835;p32"/>
            <p:cNvSpPr txBox="1"/>
            <p:nvPr/>
          </p:nvSpPr>
          <p:spPr>
            <a:xfrm>
              <a:off x="6178314" y="2669470"/>
              <a:ext cx="2210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836" name="Google Shape;836;p32"/>
            <p:cNvSpPr txBox="1"/>
            <p:nvPr/>
          </p:nvSpPr>
          <p:spPr>
            <a:xfrm>
              <a:off x="6178314" y="2924606"/>
              <a:ext cx="22101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cxnSp>
        <p:nvCxnSpPr>
          <p:cNvPr id="838" name="Google Shape;838;p32"/>
          <p:cNvCxnSpPr>
            <a:stCxn id="831" idx="3"/>
            <a:endCxn id="798" idx="2"/>
          </p:cNvCxnSpPr>
          <p:nvPr/>
        </p:nvCxnSpPr>
        <p:spPr>
          <a:xfrm>
            <a:off x="2923325" y="2055895"/>
            <a:ext cx="552000" cy="169200"/>
          </a:xfrm>
          <a:prstGeom prst="bentConnector3">
            <a:avLst>
              <a:gd name="adj1" fmla="val 50009"/>
            </a:avLst>
          </a:prstGeom>
          <a:noFill/>
          <a:ln w="19050" cap="flat" cmpd="sng">
            <a:solidFill>
              <a:schemeClr val="lt2"/>
            </a:solidFill>
            <a:prstDash val="solid"/>
            <a:round/>
            <a:headEnd type="oval" w="med" len="med"/>
            <a:tailEnd type="oval" w="med" len="med"/>
          </a:ln>
        </p:spPr>
      </p:cxnSp>
      <p:cxnSp>
        <p:nvCxnSpPr>
          <p:cNvPr id="839" name="Google Shape;839;p32"/>
          <p:cNvCxnSpPr>
            <a:stCxn id="828" idx="3"/>
            <a:endCxn id="795" idx="2"/>
          </p:cNvCxnSpPr>
          <p:nvPr/>
        </p:nvCxnSpPr>
        <p:spPr>
          <a:xfrm rot="10800000" flipH="1">
            <a:off x="2923325" y="3517945"/>
            <a:ext cx="552000" cy="222300"/>
          </a:xfrm>
          <a:prstGeom prst="bentConnector3">
            <a:avLst>
              <a:gd name="adj1" fmla="val 50008"/>
            </a:avLst>
          </a:prstGeom>
          <a:noFill/>
          <a:ln w="19050" cap="flat" cmpd="sng">
            <a:solidFill>
              <a:schemeClr val="lt2"/>
            </a:solidFill>
            <a:prstDash val="solid"/>
            <a:round/>
            <a:headEnd type="oval" w="med" len="med"/>
            <a:tailEnd type="oval" w="med" len="med"/>
          </a:ln>
        </p:spPr>
      </p:cxnSp>
      <p:cxnSp>
        <p:nvCxnSpPr>
          <p:cNvPr id="840" name="Google Shape;840;p32"/>
          <p:cNvCxnSpPr>
            <a:stCxn id="796" idx="6"/>
            <a:endCxn id="835" idx="0"/>
          </p:cNvCxnSpPr>
          <p:nvPr/>
        </p:nvCxnSpPr>
        <p:spPr>
          <a:xfrm>
            <a:off x="6454478" y="2744076"/>
            <a:ext cx="864600" cy="767700"/>
          </a:xfrm>
          <a:prstGeom prst="bentConnector2">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3"/>
          <p:cNvSpPr/>
          <p:nvPr/>
        </p:nvSpPr>
        <p:spPr>
          <a:xfrm>
            <a:off x="921805" y="1789730"/>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847" name="Google Shape;847;p33"/>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INTERNET CONSUMPTION</a:t>
            </a:r>
            <a:endParaRPr sz="2400" b="1">
              <a:solidFill>
                <a:schemeClr val="lt2"/>
              </a:solidFill>
              <a:latin typeface="Rajdhani"/>
              <a:ea typeface="Rajdhani"/>
              <a:cs typeface="Rajdhani"/>
              <a:sym typeface="Rajdhani"/>
            </a:endParaRPr>
          </a:p>
        </p:txBody>
      </p:sp>
      <p:grpSp>
        <p:nvGrpSpPr>
          <p:cNvPr id="848" name="Google Shape;848;p33"/>
          <p:cNvGrpSpPr/>
          <p:nvPr/>
        </p:nvGrpSpPr>
        <p:grpSpPr>
          <a:xfrm>
            <a:off x="2323538" y="1978820"/>
            <a:ext cx="2210100" cy="739636"/>
            <a:chOff x="6227650" y="1827295"/>
            <a:chExt cx="2210100" cy="739636"/>
          </a:xfrm>
        </p:grpSpPr>
        <p:sp>
          <p:nvSpPr>
            <p:cNvPr id="849" name="Google Shape;849;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850" name="Google Shape;850;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grpSp>
        <p:nvGrpSpPr>
          <p:cNvPr id="851" name="Google Shape;851;p33"/>
          <p:cNvGrpSpPr/>
          <p:nvPr/>
        </p:nvGrpSpPr>
        <p:grpSpPr>
          <a:xfrm>
            <a:off x="2323538" y="3445295"/>
            <a:ext cx="2210100" cy="739636"/>
            <a:chOff x="6227650" y="1827295"/>
            <a:chExt cx="2210100" cy="739636"/>
          </a:xfrm>
        </p:grpSpPr>
        <p:sp>
          <p:nvSpPr>
            <p:cNvPr id="852" name="Google Shape;852;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853" name="Google Shape;853;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854" name="Google Shape;854;p33"/>
          <p:cNvGrpSpPr/>
          <p:nvPr/>
        </p:nvGrpSpPr>
        <p:grpSpPr>
          <a:xfrm>
            <a:off x="6220663" y="1978820"/>
            <a:ext cx="2210100" cy="739636"/>
            <a:chOff x="6227650" y="1827295"/>
            <a:chExt cx="2210100" cy="739636"/>
          </a:xfrm>
        </p:grpSpPr>
        <p:sp>
          <p:nvSpPr>
            <p:cNvPr id="855" name="Google Shape;855;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856" name="Google Shape;856;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857" name="Google Shape;857;p33"/>
          <p:cNvGrpSpPr/>
          <p:nvPr/>
        </p:nvGrpSpPr>
        <p:grpSpPr>
          <a:xfrm>
            <a:off x="6220663" y="3445295"/>
            <a:ext cx="2210100" cy="739636"/>
            <a:chOff x="6227650" y="1827295"/>
            <a:chExt cx="2210100" cy="739636"/>
          </a:xfrm>
        </p:grpSpPr>
        <p:sp>
          <p:nvSpPr>
            <p:cNvPr id="858" name="Google Shape;858;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859" name="Google Shape;859;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860" name="Google Shape;860;p33"/>
          <p:cNvGrpSpPr/>
          <p:nvPr/>
        </p:nvGrpSpPr>
        <p:grpSpPr>
          <a:xfrm rot="10800000">
            <a:off x="996349" y="1865990"/>
            <a:ext cx="968415" cy="965268"/>
            <a:chOff x="6039282" y="1042577"/>
            <a:chExt cx="734315" cy="731929"/>
          </a:xfrm>
        </p:grpSpPr>
        <p:sp>
          <p:nvSpPr>
            <p:cNvPr id="861" name="Google Shape;861;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3"/>
          <p:cNvSpPr/>
          <p:nvPr/>
        </p:nvSpPr>
        <p:spPr>
          <a:xfrm>
            <a:off x="921423" y="3256205"/>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3"/>
          <p:cNvGrpSpPr/>
          <p:nvPr/>
        </p:nvGrpSpPr>
        <p:grpSpPr>
          <a:xfrm rot="10800000">
            <a:off x="995967" y="3332465"/>
            <a:ext cx="968415" cy="965268"/>
            <a:chOff x="6039282" y="1042577"/>
            <a:chExt cx="734315" cy="731929"/>
          </a:xfrm>
        </p:grpSpPr>
        <p:sp>
          <p:nvSpPr>
            <p:cNvPr id="884" name="Google Shape;884;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33"/>
          <p:cNvSpPr/>
          <p:nvPr/>
        </p:nvSpPr>
        <p:spPr>
          <a:xfrm>
            <a:off x="4818971" y="1789750"/>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33"/>
          <p:cNvGrpSpPr/>
          <p:nvPr/>
        </p:nvGrpSpPr>
        <p:grpSpPr>
          <a:xfrm rot="10800000">
            <a:off x="4893870" y="1866101"/>
            <a:ext cx="968342" cy="965195"/>
            <a:chOff x="6039282" y="1042577"/>
            <a:chExt cx="734315" cy="731929"/>
          </a:xfrm>
        </p:grpSpPr>
        <p:sp>
          <p:nvSpPr>
            <p:cNvPr id="907" name="Google Shape;907;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33"/>
          <p:cNvSpPr/>
          <p:nvPr/>
        </p:nvSpPr>
        <p:spPr>
          <a:xfrm>
            <a:off x="4819333" y="3256205"/>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3"/>
          <p:cNvGrpSpPr/>
          <p:nvPr/>
        </p:nvGrpSpPr>
        <p:grpSpPr>
          <a:xfrm rot="10800000">
            <a:off x="4893877" y="3332465"/>
            <a:ext cx="968415" cy="965268"/>
            <a:chOff x="6039282" y="1042577"/>
            <a:chExt cx="734315" cy="731929"/>
          </a:xfrm>
        </p:grpSpPr>
        <p:sp>
          <p:nvSpPr>
            <p:cNvPr id="930" name="Google Shape;930;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3"/>
          <p:cNvSpPr txBox="1"/>
          <p:nvPr/>
        </p:nvSpPr>
        <p:spPr>
          <a:xfrm>
            <a:off x="1114592" y="212003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sp>
        <p:nvSpPr>
          <p:cNvPr id="952" name="Google Shape;952;p33"/>
          <p:cNvSpPr txBox="1"/>
          <p:nvPr/>
        </p:nvSpPr>
        <p:spPr>
          <a:xfrm>
            <a:off x="1114167" y="35865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sp>
        <p:nvSpPr>
          <p:cNvPr id="953" name="Google Shape;953;p33"/>
          <p:cNvSpPr txBox="1"/>
          <p:nvPr/>
        </p:nvSpPr>
        <p:spPr>
          <a:xfrm>
            <a:off x="5011292" y="212003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25%</a:t>
            </a:r>
            <a:endParaRPr sz="2400" b="1">
              <a:solidFill>
                <a:schemeClr val="lt2"/>
              </a:solidFill>
              <a:latin typeface="Rajdhani"/>
              <a:ea typeface="Rajdhani"/>
              <a:cs typeface="Rajdhani"/>
              <a:sym typeface="Rajdhani"/>
            </a:endParaRPr>
          </a:p>
        </p:txBody>
      </p:sp>
      <p:sp>
        <p:nvSpPr>
          <p:cNvPr id="954" name="Google Shape;954;p33"/>
          <p:cNvSpPr txBox="1"/>
          <p:nvPr/>
        </p:nvSpPr>
        <p:spPr>
          <a:xfrm>
            <a:off x="5011717" y="35865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75%</a:t>
            </a:r>
            <a:endParaRPr sz="2400" b="1">
              <a:solidFill>
                <a:schemeClr val="lt2"/>
              </a:solidFill>
              <a:latin typeface="Rajdhani"/>
              <a:ea typeface="Rajdhani"/>
              <a:cs typeface="Rajdhani"/>
              <a:sym typeface="Rajdhani"/>
            </a:endParaRPr>
          </a:p>
        </p:txBody>
      </p:sp>
      <p:sp>
        <p:nvSpPr>
          <p:cNvPr id="955" name="Google Shape;955;p33"/>
          <p:cNvSpPr/>
          <p:nvPr/>
        </p:nvSpPr>
        <p:spPr>
          <a:xfrm>
            <a:off x="4685949" y="1651313"/>
            <a:ext cx="1394700" cy="1394700"/>
          </a:xfrm>
          <a:prstGeom prst="blockArc">
            <a:avLst>
              <a:gd name="adj1" fmla="val 16194309"/>
              <a:gd name="adj2" fmla="val 16375"/>
              <a:gd name="adj3" fmla="val 97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4685913" y="3117763"/>
            <a:ext cx="1394700" cy="1394700"/>
          </a:xfrm>
          <a:prstGeom prst="blockArc">
            <a:avLst>
              <a:gd name="adj1" fmla="val 16194340"/>
              <a:gd name="adj2" fmla="val 10277597"/>
              <a:gd name="adj3" fmla="val 97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783363" y="1643563"/>
            <a:ext cx="1394700" cy="1394700"/>
          </a:xfrm>
          <a:prstGeom prst="blockArc">
            <a:avLst>
              <a:gd name="adj1" fmla="val 16196372"/>
              <a:gd name="adj2" fmla="val 17549245"/>
              <a:gd name="adj3" fmla="val 11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783374" y="3117763"/>
            <a:ext cx="1394700" cy="1394700"/>
          </a:xfrm>
          <a:prstGeom prst="blockArc">
            <a:avLst>
              <a:gd name="adj1" fmla="val 16160265"/>
              <a:gd name="adj2" fmla="val 5399071"/>
              <a:gd name="adj3" fmla="val 100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
        <p:cNvGrpSpPr/>
        <p:nvPr/>
      </p:nvGrpSpPr>
      <p:grpSpPr>
        <a:xfrm>
          <a:off x="0" y="0"/>
          <a:ext cx="0" cy="0"/>
          <a:chOff x="0" y="0"/>
          <a:chExt cx="0" cy="0"/>
        </a:xfrm>
      </p:grpSpPr>
      <p:sp>
        <p:nvSpPr>
          <p:cNvPr id="65" name="Google Shape;65;p16"/>
          <p:cNvSpPr txBox="1">
            <a:spLocks noGrp="1"/>
          </p:cNvSpPr>
          <p:nvPr>
            <p:ph type="body" idx="1"/>
          </p:nvPr>
        </p:nvSpPr>
        <p:spPr/>
        <p:txBody>
          <a:bodyPr/>
          <a:lstStyle/>
          <a:p>
            <a:pPr lvl="0"/>
            <a:r>
              <a:rPr lang="en-US"/>
              <a:t>This template contains an assortment of complementary infographic resources for the </a:t>
            </a:r>
            <a:r>
              <a:rPr lang="en-US">
                <a:hlinkClick r:id="rId3">
                  <a:extLst>
                    <a:ext uri="{A12FA001-AC4F-418D-AE19-62706E023703}">
                      <ahyp:hlinkClr xmlns:ahyp="http://schemas.microsoft.com/office/drawing/2018/hyperlinkcolor" val="tx"/>
                    </a:ext>
                  </a:extLst>
                </a:hlinkClick>
              </a:rPr>
              <a:t>AI Tech Agency</a:t>
            </a:r>
            <a:r>
              <a:rPr lang="en-US">
                <a:hlinkClick r:id="rId3"/>
              </a:rPr>
              <a:t> </a:t>
            </a:r>
            <a:r>
              <a:rPr lang="en-US"/>
              <a:t>presentation</a:t>
            </a:r>
          </a:p>
          <a:p>
            <a:pPr lvl="0"/>
            <a:r>
              <a:rPr lang="en-US"/>
              <a:t>These infographics are adapted to the style of the aforementioned presentation, so you can insert them easily and have them completely integrated at once. You just need to do the following:</a:t>
            </a:r>
          </a:p>
          <a:p>
            <a:pPr lvl="1"/>
            <a:r>
              <a:rPr lang="en-US"/>
              <a:t>Select the element that you want to copy</a:t>
            </a:r>
          </a:p>
          <a:p>
            <a:pPr lvl="1"/>
            <a:r>
              <a:rPr lang="en-US"/>
              <a:t>Right-click and choose “Copy”</a:t>
            </a:r>
          </a:p>
          <a:p>
            <a:pPr lvl="1"/>
            <a:r>
              <a:rPr lang="en-US"/>
              <a:t>Go to the slide where you want the element to appear</a:t>
            </a:r>
          </a:p>
          <a:p>
            <a:pPr lvl="0"/>
            <a:r>
              <a:rPr lang="en-US"/>
              <a:t>Right-click and choose “Paste”</a:t>
            </a:r>
          </a:p>
        </p:txBody>
      </p:sp>
      <p:sp>
        <p:nvSpPr>
          <p:cNvPr id="64" name="Google Shape;64;p16"/>
          <p:cNvSpPr txBox="1">
            <a:spLocks noGrp="1"/>
          </p:cNvSpPr>
          <p:nvPr>
            <p:ph type="title"/>
          </p:nvPr>
        </p:nvSpPr>
        <p:spPr/>
        <p:txBody>
          <a:bodyPr/>
          <a:lstStyle/>
          <a:p>
            <a:pPr lvl="0"/>
            <a:r>
              <a:rPr lang="en-US"/>
              <a:t>ABOUT AI TECH AGENCY INFOGRAPHICS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964" name="Google Shape;964;p34"/>
          <p:cNvSpPr txBox="1"/>
          <p:nvPr/>
        </p:nvSpPr>
        <p:spPr>
          <a:xfrm>
            <a:off x="3402450" y="2594817"/>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TYPES OF AIs</a:t>
            </a:r>
            <a:endParaRPr sz="2400" b="1">
              <a:solidFill>
                <a:schemeClr val="lt2"/>
              </a:solidFill>
              <a:latin typeface="Rajdhani"/>
              <a:ea typeface="Rajdhani"/>
              <a:cs typeface="Rajdhani"/>
              <a:sym typeface="Rajdhani"/>
            </a:endParaRPr>
          </a:p>
        </p:txBody>
      </p:sp>
      <p:grpSp>
        <p:nvGrpSpPr>
          <p:cNvPr id="965" name="Google Shape;965;p34"/>
          <p:cNvGrpSpPr/>
          <p:nvPr/>
        </p:nvGrpSpPr>
        <p:grpSpPr>
          <a:xfrm>
            <a:off x="4369277" y="3052189"/>
            <a:ext cx="405446" cy="457217"/>
            <a:chOff x="2206122" y="3360748"/>
            <a:chExt cx="308183" cy="347561"/>
          </a:xfrm>
        </p:grpSpPr>
        <p:sp>
          <p:nvSpPr>
            <p:cNvPr id="966" name="Google Shape;966;p34"/>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4"/>
          <p:cNvGrpSpPr/>
          <p:nvPr/>
        </p:nvGrpSpPr>
        <p:grpSpPr>
          <a:xfrm>
            <a:off x="786895" y="1899117"/>
            <a:ext cx="2272565" cy="744603"/>
            <a:chOff x="713225" y="1875419"/>
            <a:chExt cx="2315400" cy="744603"/>
          </a:xfrm>
        </p:grpSpPr>
        <p:sp>
          <p:nvSpPr>
            <p:cNvPr id="972" name="Google Shape;972;p34"/>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973" name="Google Shape;973;p34"/>
            <p:cNvSpPr txBox="1"/>
            <p:nvPr/>
          </p:nvSpPr>
          <p:spPr>
            <a:xfrm flipH="1">
              <a:off x="713225" y="213552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974" name="Google Shape;974;p34"/>
          <p:cNvGrpSpPr/>
          <p:nvPr/>
        </p:nvGrpSpPr>
        <p:grpSpPr>
          <a:xfrm>
            <a:off x="786895" y="3294717"/>
            <a:ext cx="2272565" cy="744603"/>
            <a:chOff x="713225" y="3745144"/>
            <a:chExt cx="2315400" cy="744603"/>
          </a:xfrm>
        </p:grpSpPr>
        <p:sp>
          <p:nvSpPr>
            <p:cNvPr id="975" name="Google Shape;975;p34"/>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976" name="Google Shape;976;p34"/>
            <p:cNvSpPr txBox="1"/>
            <p:nvPr/>
          </p:nvSpPr>
          <p:spPr>
            <a:xfrm flipH="1">
              <a:off x="713225" y="4005247"/>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977" name="Google Shape;977;p34"/>
          <p:cNvGrpSpPr/>
          <p:nvPr/>
        </p:nvGrpSpPr>
        <p:grpSpPr>
          <a:xfrm>
            <a:off x="6084541" y="1899117"/>
            <a:ext cx="2272565" cy="744603"/>
            <a:chOff x="6110725" y="1875419"/>
            <a:chExt cx="2315400" cy="744603"/>
          </a:xfrm>
        </p:grpSpPr>
        <p:sp>
          <p:nvSpPr>
            <p:cNvPr id="978" name="Google Shape;978;p34"/>
            <p:cNvSpPr txBox="1"/>
            <p:nvPr/>
          </p:nvSpPr>
          <p:spPr>
            <a:xfrm flipH="1">
              <a:off x="61107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979" name="Google Shape;979;p34"/>
            <p:cNvSpPr txBox="1"/>
            <p:nvPr/>
          </p:nvSpPr>
          <p:spPr>
            <a:xfrm flipH="1">
              <a:off x="6110725" y="213552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980" name="Google Shape;980;p34"/>
          <p:cNvGrpSpPr/>
          <p:nvPr/>
        </p:nvGrpSpPr>
        <p:grpSpPr>
          <a:xfrm>
            <a:off x="6084541" y="3294717"/>
            <a:ext cx="2272565" cy="744603"/>
            <a:chOff x="6110725" y="3745144"/>
            <a:chExt cx="2315400" cy="744603"/>
          </a:xfrm>
        </p:grpSpPr>
        <p:sp>
          <p:nvSpPr>
            <p:cNvPr id="981" name="Google Shape;981;p34"/>
            <p:cNvSpPr txBox="1"/>
            <p:nvPr/>
          </p:nvSpPr>
          <p:spPr>
            <a:xfrm flipH="1">
              <a:off x="61107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982" name="Google Shape;982;p34"/>
            <p:cNvSpPr txBox="1"/>
            <p:nvPr/>
          </p:nvSpPr>
          <p:spPr>
            <a:xfrm flipH="1">
              <a:off x="6110725" y="4005247"/>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983" name="Google Shape;983;p34"/>
          <p:cNvCxnSpPr>
            <a:stCxn id="972" idx="1"/>
            <a:endCxn id="964" idx="1"/>
          </p:cNvCxnSpPr>
          <p:nvPr/>
        </p:nvCxnSpPr>
        <p:spPr>
          <a:xfrm>
            <a:off x="305946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4" name="Google Shape;984;p34"/>
          <p:cNvCxnSpPr>
            <a:stCxn id="964" idx="1"/>
            <a:endCxn id="975" idx="1"/>
          </p:cNvCxnSpPr>
          <p:nvPr/>
        </p:nvCxnSpPr>
        <p:spPr>
          <a:xfrm flipH="1">
            <a:off x="3059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5" name="Google Shape;985;p34"/>
          <p:cNvCxnSpPr>
            <a:stCxn id="964" idx="3"/>
            <a:endCxn id="978" idx="3"/>
          </p:cNvCxnSpPr>
          <p:nvPr/>
        </p:nvCxnSpPr>
        <p:spPr>
          <a:xfrm rot="10800000" flipH="1">
            <a:off x="574155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6" name="Google Shape;986;p34"/>
          <p:cNvCxnSpPr>
            <a:stCxn id="964" idx="3"/>
            <a:endCxn id="981" idx="3"/>
          </p:cNvCxnSpPr>
          <p:nvPr/>
        </p:nvCxnSpPr>
        <p:spPr>
          <a:xfrm>
            <a:off x="5741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grpSp>
        <p:nvGrpSpPr>
          <p:cNvPr id="987" name="Google Shape;987;p34"/>
          <p:cNvGrpSpPr/>
          <p:nvPr/>
        </p:nvGrpSpPr>
        <p:grpSpPr>
          <a:xfrm>
            <a:off x="7077661" y="2946571"/>
            <a:ext cx="286324" cy="348163"/>
            <a:chOff x="1767069" y="3360146"/>
            <a:chExt cx="286324" cy="348163"/>
          </a:xfrm>
        </p:grpSpPr>
        <p:sp>
          <p:nvSpPr>
            <p:cNvPr id="988" name="Google Shape;988;p34"/>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34"/>
          <p:cNvGrpSpPr/>
          <p:nvPr/>
        </p:nvGrpSpPr>
        <p:grpSpPr>
          <a:xfrm>
            <a:off x="1795855" y="1550303"/>
            <a:ext cx="254644" cy="348828"/>
            <a:chOff x="1770459" y="2884503"/>
            <a:chExt cx="254644" cy="348828"/>
          </a:xfrm>
        </p:grpSpPr>
        <p:sp>
          <p:nvSpPr>
            <p:cNvPr id="996" name="Google Shape;996;p34"/>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4"/>
          <p:cNvGrpSpPr/>
          <p:nvPr/>
        </p:nvGrpSpPr>
        <p:grpSpPr>
          <a:xfrm>
            <a:off x="1739671" y="2955007"/>
            <a:ext cx="367013" cy="331278"/>
            <a:chOff x="3522521" y="1975857"/>
            <a:chExt cx="367013" cy="331278"/>
          </a:xfrm>
        </p:grpSpPr>
        <p:sp>
          <p:nvSpPr>
            <p:cNvPr id="1005" name="Google Shape;1005;p34"/>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4"/>
          <p:cNvGrpSpPr/>
          <p:nvPr/>
        </p:nvGrpSpPr>
        <p:grpSpPr>
          <a:xfrm>
            <a:off x="7036731" y="1559478"/>
            <a:ext cx="368185" cy="330454"/>
            <a:chOff x="2630824" y="1976966"/>
            <a:chExt cx="368185" cy="330454"/>
          </a:xfrm>
        </p:grpSpPr>
        <p:sp>
          <p:nvSpPr>
            <p:cNvPr id="1013" name="Google Shape;1013;p34"/>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3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26" name="Google Shape;1026;p35"/>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SCHEDULE</a:t>
            </a:r>
            <a:endParaRPr sz="2400" b="1">
              <a:solidFill>
                <a:schemeClr val="lt2"/>
              </a:solidFill>
              <a:latin typeface="Rajdhani"/>
              <a:ea typeface="Rajdhani"/>
              <a:cs typeface="Rajdhani"/>
              <a:sym typeface="Rajdhani"/>
            </a:endParaRPr>
          </a:p>
        </p:txBody>
      </p:sp>
      <p:sp>
        <p:nvSpPr>
          <p:cNvPr id="1027" name="Google Shape;1027;p35"/>
          <p:cNvSpPr txBox="1"/>
          <p:nvPr/>
        </p:nvSpPr>
        <p:spPr>
          <a:xfrm>
            <a:off x="720100" y="4090575"/>
            <a:ext cx="38520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For more info, click here</a:t>
            </a:r>
            <a:endParaRPr sz="1200" b="1">
              <a:solidFill>
                <a:schemeClr val="lt2"/>
              </a:solidFill>
              <a:latin typeface="Fira Sans Condensed"/>
              <a:ea typeface="Fira Sans Condensed"/>
              <a:cs typeface="Fira Sans Condensed"/>
              <a:sym typeface="Fira Sans Condensed"/>
            </a:endParaRPr>
          </a:p>
        </p:txBody>
      </p:sp>
      <p:grpSp>
        <p:nvGrpSpPr>
          <p:cNvPr id="1028" name="Google Shape;1028;p35"/>
          <p:cNvGrpSpPr/>
          <p:nvPr/>
        </p:nvGrpSpPr>
        <p:grpSpPr>
          <a:xfrm>
            <a:off x="4824650" y="3798525"/>
            <a:ext cx="3359127" cy="555564"/>
            <a:chOff x="4824650" y="3798525"/>
            <a:chExt cx="3359127" cy="555564"/>
          </a:xfrm>
        </p:grpSpPr>
        <p:sp>
          <p:nvSpPr>
            <p:cNvPr id="1029" name="Google Shape;1029;p35"/>
            <p:cNvSpPr txBox="1"/>
            <p:nvPr/>
          </p:nvSpPr>
          <p:spPr>
            <a:xfrm>
              <a:off x="4824650" y="3798536"/>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10h</a:t>
              </a:r>
              <a:endParaRPr sz="2400" b="1">
                <a:solidFill>
                  <a:schemeClr val="lt2"/>
                </a:solidFill>
                <a:latin typeface="Rajdhani"/>
                <a:ea typeface="Rajdhani"/>
                <a:cs typeface="Rajdhani"/>
                <a:sym typeface="Rajdhani"/>
              </a:endParaRPr>
            </a:p>
          </p:txBody>
        </p:sp>
        <p:sp>
          <p:nvSpPr>
            <p:cNvPr id="1030" name="Google Shape;1030;p35"/>
            <p:cNvSpPr txBox="1"/>
            <p:nvPr/>
          </p:nvSpPr>
          <p:spPr>
            <a:xfrm>
              <a:off x="5718077" y="4079889"/>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1031" name="Google Shape;1031;p35"/>
            <p:cNvSpPr txBox="1"/>
            <p:nvPr/>
          </p:nvSpPr>
          <p:spPr>
            <a:xfrm>
              <a:off x="5718049" y="3798525"/>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nvGrpSpPr>
          <p:cNvPr id="1032" name="Google Shape;1032;p35"/>
          <p:cNvGrpSpPr/>
          <p:nvPr/>
        </p:nvGrpSpPr>
        <p:grpSpPr>
          <a:xfrm>
            <a:off x="4824650" y="1752761"/>
            <a:ext cx="3359127" cy="555553"/>
            <a:chOff x="4824650" y="1752761"/>
            <a:chExt cx="3359127" cy="555553"/>
          </a:xfrm>
        </p:grpSpPr>
        <p:sp>
          <p:nvSpPr>
            <p:cNvPr id="1033" name="Google Shape;1033;p35"/>
            <p:cNvSpPr txBox="1"/>
            <p:nvPr/>
          </p:nvSpPr>
          <p:spPr>
            <a:xfrm>
              <a:off x="4824650" y="1752761"/>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12h</a:t>
              </a:r>
              <a:endParaRPr sz="2400" b="1">
                <a:solidFill>
                  <a:schemeClr val="lt2"/>
                </a:solidFill>
                <a:latin typeface="Rajdhani"/>
                <a:ea typeface="Rajdhani"/>
                <a:cs typeface="Rajdhani"/>
                <a:sym typeface="Rajdhani"/>
              </a:endParaRPr>
            </a:p>
          </p:txBody>
        </p:sp>
        <p:sp>
          <p:nvSpPr>
            <p:cNvPr id="1034" name="Google Shape;1034;p35"/>
            <p:cNvSpPr txBox="1"/>
            <p:nvPr/>
          </p:nvSpPr>
          <p:spPr>
            <a:xfrm>
              <a:off x="5718077" y="2034114"/>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1035" name="Google Shape;1035;p35"/>
            <p:cNvSpPr txBox="1"/>
            <p:nvPr/>
          </p:nvSpPr>
          <p:spPr>
            <a:xfrm>
              <a:off x="5696450" y="1830450"/>
              <a:ext cx="2465700" cy="30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grpSp>
        <p:nvGrpSpPr>
          <p:cNvPr id="1036" name="Google Shape;1036;p35"/>
          <p:cNvGrpSpPr/>
          <p:nvPr/>
        </p:nvGrpSpPr>
        <p:grpSpPr>
          <a:xfrm>
            <a:off x="4824650" y="2434675"/>
            <a:ext cx="3359127" cy="555564"/>
            <a:chOff x="4824650" y="2434675"/>
            <a:chExt cx="3359127" cy="555564"/>
          </a:xfrm>
        </p:grpSpPr>
        <p:sp>
          <p:nvSpPr>
            <p:cNvPr id="1037" name="Google Shape;1037;p35"/>
            <p:cNvSpPr txBox="1"/>
            <p:nvPr/>
          </p:nvSpPr>
          <p:spPr>
            <a:xfrm>
              <a:off x="4824650" y="2434686"/>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19h</a:t>
              </a:r>
              <a:endParaRPr sz="2400" b="1">
                <a:solidFill>
                  <a:schemeClr val="lt2"/>
                </a:solidFill>
                <a:latin typeface="Rajdhani"/>
                <a:ea typeface="Rajdhani"/>
                <a:cs typeface="Rajdhani"/>
                <a:sym typeface="Rajdhani"/>
              </a:endParaRPr>
            </a:p>
          </p:txBody>
        </p:sp>
        <p:sp>
          <p:nvSpPr>
            <p:cNvPr id="1038" name="Google Shape;1038;p35"/>
            <p:cNvSpPr txBox="1"/>
            <p:nvPr/>
          </p:nvSpPr>
          <p:spPr>
            <a:xfrm>
              <a:off x="5718077" y="2716039"/>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toxic atmosphere</a:t>
              </a: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p:txBody>
        </p:sp>
        <p:sp>
          <p:nvSpPr>
            <p:cNvPr id="1039" name="Google Shape;1039;p35"/>
            <p:cNvSpPr txBox="1"/>
            <p:nvPr/>
          </p:nvSpPr>
          <p:spPr>
            <a:xfrm>
              <a:off x="5718049" y="2434675"/>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1040" name="Google Shape;1040;p35"/>
          <p:cNvGrpSpPr/>
          <p:nvPr/>
        </p:nvGrpSpPr>
        <p:grpSpPr>
          <a:xfrm>
            <a:off x="4824650" y="3116600"/>
            <a:ext cx="3359127" cy="555564"/>
            <a:chOff x="4824650" y="3116600"/>
            <a:chExt cx="3359127" cy="555564"/>
          </a:xfrm>
        </p:grpSpPr>
        <p:sp>
          <p:nvSpPr>
            <p:cNvPr id="1041" name="Google Shape;1041;p35"/>
            <p:cNvSpPr txBox="1"/>
            <p:nvPr/>
          </p:nvSpPr>
          <p:spPr>
            <a:xfrm>
              <a:off x="4824650" y="3116611"/>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15h</a:t>
              </a:r>
              <a:endParaRPr sz="2400" b="1">
                <a:solidFill>
                  <a:schemeClr val="lt2"/>
                </a:solidFill>
                <a:latin typeface="Rajdhani"/>
                <a:ea typeface="Rajdhani"/>
                <a:cs typeface="Rajdhani"/>
                <a:sym typeface="Rajdhani"/>
              </a:endParaRPr>
            </a:p>
          </p:txBody>
        </p:sp>
        <p:sp>
          <p:nvSpPr>
            <p:cNvPr id="1042" name="Google Shape;1042;p35"/>
            <p:cNvSpPr txBox="1"/>
            <p:nvPr/>
          </p:nvSpPr>
          <p:spPr>
            <a:xfrm>
              <a:off x="5718077" y="3397964"/>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sp>
          <p:nvSpPr>
            <p:cNvPr id="1043" name="Google Shape;1043;p35"/>
            <p:cNvSpPr txBox="1"/>
            <p:nvPr/>
          </p:nvSpPr>
          <p:spPr>
            <a:xfrm>
              <a:off x="5718049" y="3116600"/>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grpSp>
      <p:sp>
        <p:nvSpPr>
          <p:cNvPr id="1044" name="Google Shape;1044;p35"/>
          <p:cNvSpPr/>
          <p:nvPr/>
        </p:nvSpPr>
        <p:spPr>
          <a:xfrm>
            <a:off x="4697741" y="2599836"/>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4697741" y="3281761"/>
            <a:ext cx="126900" cy="126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4697741" y="3963686"/>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4697741" y="1917911"/>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txBox="1"/>
          <p:nvPr/>
        </p:nvSpPr>
        <p:spPr>
          <a:xfrm>
            <a:off x="1391962"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Jupiter</a:t>
            </a:r>
            <a:endParaRPr sz="1200">
              <a:solidFill>
                <a:schemeClr val="lt2"/>
              </a:solidFill>
              <a:latin typeface="Fira Sans Condensed"/>
              <a:ea typeface="Fira Sans Condensed"/>
              <a:cs typeface="Fira Sans Condensed"/>
              <a:sym typeface="Fira Sans Condensed"/>
            </a:endParaRPr>
          </a:p>
        </p:txBody>
      </p:sp>
      <p:sp>
        <p:nvSpPr>
          <p:cNvPr id="1049" name="Google Shape;1049;p35"/>
          <p:cNvSpPr txBox="1"/>
          <p:nvPr/>
        </p:nvSpPr>
        <p:spPr>
          <a:xfrm>
            <a:off x="1922354"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Venus</a:t>
            </a:r>
            <a:endParaRPr sz="1200">
              <a:solidFill>
                <a:schemeClr val="lt2"/>
              </a:solidFill>
              <a:latin typeface="Fira Sans Condensed"/>
              <a:ea typeface="Fira Sans Condensed"/>
              <a:cs typeface="Fira Sans Condensed"/>
              <a:sym typeface="Fira Sans Condensed"/>
            </a:endParaRPr>
          </a:p>
        </p:txBody>
      </p:sp>
      <p:sp>
        <p:nvSpPr>
          <p:cNvPr id="1050" name="Google Shape;1050;p35"/>
          <p:cNvSpPr txBox="1"/>
          <p:nvPr/>
        </p:nvSpPr>
        <p:spPr>
          <a:xfrm>
            <a:off x="2452745"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Mars</a:t>
            </a:r>
            <a:endParaRPr sz="1200">
              <a:solidFill>
                <a:schemeClr val="lt2"/>
              </a:solidFill>
              <a:latin typeface="Fira Sans Condensed"/>
              <a:ea typeface="Fira Sans Condensed"/>
              <a:cs typeface="Fira Sans Condensed"/>
              <a:sym typeface="Fira Sans Condensed"/>
            </a:endParaRPr>
          </a:p>
        </p:txBody>
      </p:sp>
      <p:sp>
        <p:nvSpPr>
          <p:cNvPr id="1051" name="Google Shape;1051;p35"/>
          <p:cNvSpPr txBox="1"/>
          <p:nvPr/>
        </p:nvSpPr>
        <p:spPr>
          <a:xfrm>
            <a:off x="2983137"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Mercury</a:t>
            </a:r>
            <a:endParaRPr sz="1200">
              <a:solidFill>
                <a:schemeClr val="lt2"/>
              </a:solidFill>
              <a:latin typeface="Fira Sans Condensed"/>
              <a:ea typeface="Fira Sans Condensed"/>
              <a:cs typeface="Fira Sans Condensed"/>
              <a:sym typeface="Fira Sans Condensed"/>
            </a:endParaRPr>
          </a:p>
        </p:txBody>
      </p:sp>
      <p:pic>
        <p:nvPicPr>
          <p:cNvPr id="1052" name="Google Shape;1052;p35" title="Gráfico">
            <a:hlinkClick r:id="rId4"/>
          </p:cNvPr>
          <p:cNvPicPr preferRelativeResize="0"/>
          <p:nvPr/>
        </p:nvPicPr>
        <p:blipFill rotWithShape="1">
          <a:blip r:embed="rId5">
            <a:alphaModFix/>
          </a:blip>
          <a:srcRect b="3873"/>
          <a:stretch/>
        </p:blipFill>
        <p:spPr>
          <a:xfrm>
            <a:off x="1175450" y="1635475"/>
            <a:ext cx="2650499" cy="216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3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58" name="Google Shape;1058;p36"/>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WE PROCERE</a:t>
            </a:r>
            <a:endParaRPr sz="2400" b="1">
              <a:solidFill>
                <a:schemeClr val="lt2"/>
              </a:solidFill>
              <a:latin typeface="Rajdhani"/>
              <a:ea typeface="Rajdhani"/>
              <a:cs typeface="Rajdhani"/>
              <a:sym typeface="Rajdhani"/>
            </a:endParaRPr>
          </a:p>
        </p:txBody>
      </p:sp>
      <p:grpSp>
        <p:nvGrpSpPr>
          <p:cNvPr id="1059" name="Google Shape;1059;p36"/>
          <p:cNvGrpSpPr/>
          <p:nvPr/>
        </p:nvGrpSpPr>
        <p:grpSpPr>
          <a:xfrm>
            <a:off x="4618363" y="1932300"/>
            <a:ext cx="3280212" cy="712705"/>
            <a:chOff x="4618363" y="1932300"/>
            <a:chExt cx="3280212" cy="712705"/>
          </a:xfrm>
        </p:grpSpPr>
        <p:sp>
          <p:nvSpPr>
            <p:cNvPr id="1060" name="Google Shape;1060;p36"/>
            <p:cNvSpPr txBox="1"/>
            <p:nvPr/>
          </p:nvSpPr>
          <p:spPr>
            <a:xfrm>
              <a:off x="4618363" y="2187806"/>
              <a:ext cx="3280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25,000,000</a:t>
              </a:r>
              <a:endParaRPr sz="3000" b="1">
                <a:solidFill>
                  <a:schemeClr val="lt2"/>
                </a:solidFill>
                <a:latin typeface="Rajdhani"/>
                <a:ea typeface="Rajdhani"/>
                <a:cs typeface="Rajdhani"/>
                <a:sym typeface="Rajdhani"/>
              </a:endParaRPr>
            </a:p>
          </p:txBody>
        </p:sp>
        <p:sp>
          <p:nvSpPr>
            <p:cNvPr id="1061" name="Google Shape;1061;p36"/>
            <p:cNvSpPr txBox="1"/>
            <p:nvPr/>
          </p:nvSpPr>
          <p:spPr>
            <a:xfrm>
              <a:off x="4618375" y="1932300"/>
              <a:ext cx="3280200" cy="396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BUDGET</a:t>
              </a:r>
              <a:endParaRPr sz="2400" b="1">
                <a:solidFill>
                  <a:schemeClr val="lt2"/>
                </a:solidFill>
                <a:latin typeface="Rajdhani"/>
                <a:ea typeface="Rajdhani"/>
                <a:cs typeface="Rajdhani"/>
                <a:sym typeface="Rajdhani"/>
              </a:endParaRPr>
            </a:p>
          </p:txBody>
        </p:sp>
      </p:grpSp>
      <p:grpSp>
        <p:nvGrpSpPr>
          <p:cNvPr id="1062" name="Google Shape;1062;p36"/>
          <p:cNvGrpSpPr/>
          <p:nvPr/>
        </p:nvGrpSpPr>
        <p:grpSpPr>
          <a:xfrm>
            <a:off x="4618263" y="2963017"/>
            <a:ext cx="3280200" cy="1253108"/>
            <a:chOff x="4618263" y="2963017"/>
            <a:chExt cx="3280200" cy="1253108"/>
          </a:xfrm>
        </p:grpSpPr>
        <p:sp>
          <p:nvSpPr>
            <p:cNvPr id="1063" name="Google Shape;1063;p36"/>
            <p:cNvSpPr txBox="1"/>
            <p:nvPr/>
          </p:nvSpPr>
          <p:spPr>
            <a:xfrm>
              <a:off x="4618263" y="2963017"/>
              <a:ext cx="328020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GOALS</a:t>
              </a:r>
              <a:endParaRPr sz="2400" b="1">
                <a:solidFill>
                  <a:schemeClr val="lt2"/>
                </a:solidFill>
                <a:latin typeface="Rajdhani"/>
                <a:ea typeface="Rajdhani"/>
                <a:cs typeface="Rajdhani"/>
                <a:sym typeface="Rajdhani"/>
              </a:endParaRPr>
            </a:p>
          </p:txBody>
        </p:sp>
        <p:sp>
          <p:nvSpPr>
            <p:cNvPr id="1064" name="Google Shape;1064;p36"/>
            <p:cNvSpPr txBox="1"/>
            <p:nvPr/>
          </p:nvSpPr>
          <p:spPr>
            <a:xfrm>
              <a:off x="4618263" y="3229725"/>
              <a:ext cx="3280200" cy="9864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p:txBody>
        </p:sp>
      </p:grpSp>
      <p:grpSp>
        <p:nvGrpSpPr>
          <p:cNvPr id="1065" name="Google Shape;1065;p36"/>
          <p:cNvGrpSpPr/>
          <p:nvPr/>
        </p:nvGrpSpPr>
        <p:grpSpPr>
          <a:xfrm>
            <a:off x="1245650" y="2963017"/>
            <a:ext cx="3280200" cy="1253108"/>
            <a:chOff x="1245650" y="2963017"/>
            <a:chExt cx="3280200" cy="1253108"/>
          </a:xfrm>
        </p:grpSpPr>
        <p:sp>
          <p:nvSpPr>
            <p:cNvPr id="1066" name="Google Shape;1066;p36"/>
            <p:cNvSpPr txBox="1"/>
            <p:nvPr/>
          </p:nvSpPr>
          <p:spPr>
            <a:xfrm>
              <a:off x="1245650" y="2963017"/>
              <a:ext cx="328020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DESCRIPTION</a:t>
              </a:r>
              <a:endParaRPr sz="2400" b="1">
                <a:solidFill>
                  <a:schemeClr val="lt2"/>
                </a:solidFill>
                <a:latin typeface="Rajdhani"/>
                <a:ea typeface="Rajdhani"/>
                <a:cs typeface="Rajdhani"/>
                <a:sym typeface="Rajdhani"/>
              </a:endParaRPr>
            </a:p>
          </p:txBody>
        </p:sp>
        <p:sp>
          <p:nvSpPr>
            <p:cNvPr id="1067" name="Google Shape;1067;p36"/>
            <p:cNvSpPr txBox="1"/>
            <p:nvPr/>
          </p:nvSpPr>
          <p:spPr>
            <a:xfrm>
              <a:off x="1245650" y="3229725"/>
              <a:ext cx="3280200" cy="98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grpSp>
        <p:nvGrpSpPr>
          <p:cNvPr id="1068" name="Google Shape;1068;p36"/>
          <p:cNvGrpSpPr/>
          <p:nvPr/>
        </p:nvGrpSpPr>
        <p:grpSpPr>
          <a:xfrm>
            <a:off x="1245525" y="1932300"/>
            <a:ext cx="3280200" cy="716667"/>
            <a:chOff x="1245525" y="1932300"/>
            <a:chExt cx="3280200" cy="716667"/>
          </a:xfrm>
        </p:grpSpPr>
        <p:sp>
          <p:nvSpPr>
            <p:cNvPr id="1069" name="Google Shape;1069;p36"/>
            <p:cNvSpPr txBox="1"/>
            <p:nvPr/>
          </p:nvSpPr>
          <p:spPr>
            <a:xfrm>
              <a:off x="1245525" y="1932300"/>
              <a:ext cx="32802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CHANNELS</a:t>
              </a:r>
              <a:endParaRPr sz="2400" b="1">
                <a:solidFill>
                  <a:schemeClr val="lt2"/>
                </a:solidFill>
                <a:latin typeface="Rajdhani"/>
                <a:ea typeface="Rajdhani"/>
                <a:cs typeface="Rajdhani"/>
                <a:sym typeface="Rajdhani"/>
              </a:endParaRPr>
            </a:p>
          </p:txBody>
        </p:sp>
        <p:sp>
          <p:nvSpPr>
            <p:cNvPr id="1070" name="Google Shape;1070;p36"/>
            <p:cNvSpPr txBox="1"/>
            <p:nvPr/>
          </p:nvSpPr>
          <p:spPr>
            <a:xfrm>
              <a:off x="2217075" y="2347167"/>
              <a:ext cx="1337100" cy="30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Multimedia</a:t>
              </a:r>
              <a:endParaRPr>
                <a:solidFill>
                  <a:schemeClr val="lt2"/>
                </a:solidFill>
                <a:latin typeface="Fira Sans Condensed"/>
                <a:ea typeface="Fira Sans Condensed"/>
                <a:cs typeface="Fira Sans Condensed"/>
                <a:sym typeface="Fira Sans Condensed"/>
              </a:endParaRPr>
            </a:p>
          </p:txBody>
        </p:sp>
      </p:grpSp>
      <p:grpSp>
        <p:nvGrpSpPr>
          <p:cNvPr id="1071" name="Google Shape;1071;p36"/>
          <p:cNvGrpSpPr/>
          <p:nvPr/>
        </p:nvGrpSpPr>
        <p:grpSpPr>
          <a:xfrm>
            <a:off x="1508670" y="2101076"/>
            <a:ext cx="376699" cy="375143"/>
            <a:chOff x="3372132" y="2767939"/>
            <a:chExt cx="408434" cy="406747"/>
          </a:xfrm>
        </p:grpSpPr>
        <p:sp>
          <p:nvSpPr>
            <p:cNvPr id="1072" name="Google Shape;1072;p36"/>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8" name="Google Shape;1078;p36"/>
          <p:cNvCxnSpPr/>
          <p:nvPr/>
        </p:nvCxnSpPr>
        <p:spPr>
          <a:xfrm>
            <a:off x="4572050" y="1827400"/>
            <a:ext cx="0" cy="2592000"/>
          </a:xfrm>
          <a:prstGeom prst="straightConnector1">
            <a:avLst/>
          </a:prstGeom>
          <a:noFill/>
          <a:ln w="19050" cap="flat" cmpd="sng">
            <a:solidFill>
              <a:schemeClr val="lt2"/>
            </a:solidFill>
            <a:prstDash val="solid"/>
            <a:round/>
            <a:headEnd type="oval" w="med" len="med"/>
            <a:tailEnd type="oval" w="med" len="med"/>
          </a:ln>
        </p:spPr>
      </p:cxnSp>
      <p:cxnSp>
        <p:nvCxnSpPr>
          <p:cNvPr id="1079" name="Google Shape;1079;p36"/>
          <p:cNvCxnSpPr/>
          <p:nvPr/>
        </p:nvCxnSpPr>
        <p:spPr>
          <a:xfrm>
            <a:off x="1231200" y="2866778"/>
            <a:ext cx="6681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85" name="Google Shape;1085;p37"/>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STRATEGY</a:t>
            </a:r>
            <a:endParaRPr sz="2400" b="1">
              <a:solidFill>
                <a:schemeClr val="lt2"/>
              </a:solidFill>
              <a:latin typeface="Rajdhani"/>
              <a:ea typeface="Rajdhani"/>
              <a:cs typeface="Rajdhani"/>
              <a:sym typeface="Rajdhani"/>
            </a:endParaRPr>
          </a:p>
        </p:txBody>
      </p:sp>
      <p:cxnSp>
        <p:nvCxnSpPr>
          <p:cNvPr id="1086" name="Google Shape;1086;p37"/>
          <p:cNvCxnSpPr>
            <a:stCxn id="1087" idx="4"/>
            <a:endCxn id="1088" idx="0"/>
          </p:cNvCxnSpPr>
          <p:nvPr/>
        </p:nvCxnSpPr>
        <p:spPr>
          <a:xfrm rot="-5400000" flipH="1">
            <a:off x="2456525"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089" name="Google Shape;1089;p37"/>
          <p:cNvCxnSpPr>
            <a:stCxn id="1090" idx="4"/>
            <a:endCxn id="1091" idx="0"/>
          </p:cNvCxnSpPr>
          <p:nvPr/>
        </p:nvCxnSpPr>
        <p:spPr>
          <a:xfrm rot="-5400000" flipH="1">
            <a:off x="4448649" y="3556298"/>
            <a:ext cx="247500" cy="600"/>
          </a:xfrm>
          <a:prstGeom prst="bentConnector3">
            <a:avLst>
              <a:gd name="adj1" fmla="val 49983"/>
            </a:avLst>
          </a:prstGeom>
          <a:noFill/>
          <a:ln w="19050" cap="flat" cmpd="sng">
            <a:solidFill>
              <a:schemeClr val="lt2"/>
            </a:solidFill>
            <a:prstDash val="solid"/>
            <a:round/>
            <a:headEnd type="oval" w="med" len="med"/>
            <a:tailEnd type="oval" w="med" len="med"/>
          </a:ln>
        </p:spPr>
      </p:cxnSp>
      <p:grpSp>
        <p:nvGrpSpPr>
          <p:cNvPr id="1092" name="Google Shape;1092;p37"/>
          <p:cNvGrpSpPr/>
          <p:nvPr/>
        </p:nvGrpSpPr>
        <p:grpSpPr>
          <a:xfrm>
            <a:off x="3657401" y="3680267"/>
            <a:ext cx="1829397" cy="739114"/>
            <a:chOff x="699126" y="3259450"/>
            <a:chExt cx="1829397" cy="739114"/>
          </a:xfrm>
        </p:grpSpPr>
        <p:sp>
          <p:nvSpPr>
            <p:cNvPr id="1091" name="Google Shape;1091;p37"/>
            <p:cNvSpPr/>
            <p:nvPr/>
          </p:nvSpPr>
          <p:spPr>
            <a:xfrm>
              <a:off x="699126" y="3259450"/>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1093" name="Google Shape;1093;p37"/>
            <p:cNvSpPr txBox="1"/>
            <p:nvPr/>
          </p:nvSpPr>
          <p:spPr>
            <a:xfrm>
              <a:off x="699723" y="3514064"/>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094" name="Google Shape;1094;p37"/>
          <p:cNvGrpSpPr/>
          <p:nvPr/>
        </p:nvGrpSpPr>
        <p:grpSpPr>
          <a:xfrm>
            <a:off x="1664373" y="3678022"/>
            <a:ext cx="1828803" cy="739345"/>
            <a:chOff x="705573" y="3678022"/>
            <a:chExt cx="1828803" cy="739345"/>
          </a:xfrm>
        </p:grpSpPr>
        <p:sp>
          <p:nvSpPr>
            <p:cNvPr id="1095" name="Google Shape;1095;p37"/>
            <p:cNvSpPr/>
            <p:nvPr/>
          </p:nvSpPr>
          <p:spPr>
            <a:xfrm>
              <a:off x="705576" y="3678022"/>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096" name="Google Shape;1096;p37"/>
            <p:cNvSpPr txBox="1"/>
            <p:nvPr/>
          </p:nvSpPr>
          <p:spPr>
            <a:xfrm>
              <a:off x="705573" y="3932866"/>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097" name="Google Shape;1097;p37"/>
          <p:cNvGrpSpPr/>
          <p:nvPr/>
        </p:nvGrpSpPr>
        <p:grpSpPr>
          <a:xfrm>
            <a:off x="5651022" y="3678022"/>
            <a:ext cx="1828803" cy="739345"/>
            <a:chOff x="4692222" y="3678022"/>
            <a:chExt cx="1828803" cy="739345"/>
          </a:xfrm>
        </p:grpSpPr>
        <p:sp>
          <p:nvSpPr>
            <p:cNvPr id="1098" name="Google Shape;1098;p37"/>
            <p:cNvSpPr/>
            <p:nvPr/>
          </p:nvSpPr>
          <p:spPr>
            <a:xfrm>
              <a:off x="4692225" y="3678022"/>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1099" name="Google Shape;1099;p37"/>
            <p:cNvSpPr txBox="1"/>
            <p:nvPr/>
          </p:nvSpPr>
          <p:spPr>
            <a:xfrm>
              <a:off x="4692222" y="3932866"/>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087" name="Google Shape;1087;p37"/>
          <p:cNvSpPr/>
          <p:nvPr/>
        </p:nvSpPr>
        <p:spPr>
          <a:xfrm>
            <a:off x="2190725"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6177373"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4184049"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37"/>
          <p:cNvCxnSpPr>
            <a:stCxn id="1088" idx="4"/>
            <a:endCxn id="1095" idx="0"/>
          </p:cNvCxnSpPr>
          <p:nvPr/>
        </p:nvCxnSpPr>
        <p:spPr>
          <a:xfrm rot="-5400000" flipH="1">
            <a:off x="2456227" y="3555098"/>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grpSp>
        <p:nvGrpSpPr>
          <p:cNvPr id="1103" name="Google Shape;1103;p37"/>
          <p:cNvGrpSpPr/>
          <p:nvPr/>
        </p:nvGrpSpPr>
        <p:grpSpPr>
          <a:xfrm>
            <a:off x="6388242" y="1846327"/>
            <a:ext cx="354363" cy="354395"/>
            <a:chOff x="3712952" y="1970604"/>
            <a:chExt cx="354363" cy="354395"/>
          </a:xfrm>
        </p:grpSpPr>
        <p:sp>
          <p:nvSpPr>
            <p:cNvPr id="1104" name="Google Shape;1104;p37"/>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37"/>
          <p:cNvGrpSpPr/>
          <p:nvPr/>
        </p:nvGrpSpPr>
        <p:grpSpPr>
          <a:xfrm>
            <a:off x="4401363" y="1855988"/>
            <a:ext cx="341472" cy="335074"/>
            <a:chOff x="1329585" y="1989925"/>
            <a:chExt cx="341472" cy="335074"/>
          </a:xfrm>
        </p:grpSpPr>
        <p:sp>
          <p:nvSpPr>
            <p:cNvPr id="1114" name="Google Shape;1114;p37"/>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2412208" y="1863006"/>
            <a:ext cx="333133" cy="321037"/>
            <a:chOff x="2780301" y="1521896"/>
            <a:chExt cx="333133" cy="321037"/>
          </a:xfrm>
        </p:grpSpPr>
        <p:sp>
          <p:nvSpPr>
            <p:cNvPr id="1118" name="Google Shape;1118;p37"/>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37"/>
          <p:cNvSpPr/>
          <p:nvPr/>
        </p:nvSpPr>
        <p:spPr>
          <a:xfrm>
            <a:off x="6177377"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cxnSp>
        <p:nvCxnSpPr>
          <p:cNvPr id="1139" name="Google Shape;1139;p37"/>
          <p:cNvCxnSpPr>
            <a:stCxn id="1101" idx="4"/>
            <a:endCxn id="1090" idx="0"/>
          </p:cNvCxnSpPr>
          <p:nvPr/>
        </p:nvCxnSpPr>
        <p:spPr>
          <a:xfrm rot="-5400000" flipH="1">
            <a:off x="4449849"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0" name="Google Shape;1140;p37"/>
          <p:cNvCxnSpPr>
            <a:stCxn id="1100" idx="4"/>
            <a:endCxn id="1138" idx="0"/>
          </p:cNvCxnSpPr>
          <p:nvPr/>
        </p:nvCxnSpPr>
        <p:spPr>
          <a:xfrm rot="-5400000" flipH="1">
            <a:off x="6443173"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1" name="Google Shape;1141;p37"/>
          <p:cNvCxnSpPr>
            <a:stCxn id="1138" idx="4"/>
            <a:endCxn id="1098" idx="0"/>
          </p:cNvCxnSpPr>
          <p:nvPr/>
        </p:nvCxnSpPr>
        <p:spPr>
          <a:xfrm rot="-5400000" flipH="1">
            <a:off x="6443177" y="3555098"/>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2" name="Google Shape;1142;p37"/>
          <p:cNvCxnSpPr>
            <a:stCxn id="1088" idx="6"/>
            <a:endCxn id="1090" idx="2"/>
          </p:cNvCxnSpPr>
          <p:nvPr/>
        </p:nvCxnSpPr>
        <p:spPr>
          <a:xfrm>
            <a:off x="2966527" y="3044798"/>
            <a:ext cx="1217400" cy="600"/>
          </a:xfrm>
          <a:prstGeom prst="bentConnector3">
            <a:avLst>
              <a:gd name="adj1" fmla="val 50005"/>
            </a:avLst>
          </a:prstGeom>
          <a:noFill/>
          <a:ln w="19050" cap="flat" cmpd="sng">
            <a:solidFill>
              <a:schemeClr val="lt2"/>
            </a:solidFill>
            <a:prstDash val="solid"/>
            <a:round/>
            <a:headEnd type="oval" w="med" len="med"/>
            <a:tailEnd type="oval" w="med" len="med"/>
          </a:ln>
        </p:spPr>
      </p:cxnSp>
      <p:cxnSp>
        <p:nvCxnSpPr>
          <p:cNvPr id="1143" name="Google Shape;1143;p37"/>
          <p:cNvCxnSpPr>
            <a:stCxn id="1090" idx="6"/>
            <a:endCxn id="1138" idx="2"/>
          </p:cNvCxnSpPr>
          <p:nvPr/>
        </p:nvCxnSpPr>
        <p:spPr>
          <a:xfrm>
            <a:off x="4960149" y="3044798"/>
            <a:ext cx="1217100" cy="600"/>
          </a:xfrm>
          <a:prstGeom prst="bentConnector3">
            <a:avLst>
              <a:gd name="adj1" fmla="val 50005"/>
            </a:avLst>
          </a:prstGeom>
          <a:noFill/>
          <a:ln w="19050" cap="flat" cmpd="sng">
            <a:solidFill>
              <a:schemeClr val="lt2"/>
            </a:solidFill>
            <a:prstDash val="solid"/>
            <a:round/>
            <a:headEnd type="oval" w="med" len="med"/>
            <a:tailEnd type="oval" w="med" len="med"/>
          </a:ln>
        </p:spPr>
      </p:cxnSp>
      <p:sp>
        <p:nvSpPr>
          <p:cNvPr id="1090" name="Google Shape;1090;p37"/>
          <p:cNvSpPr/>
          <p:nvPr/>
        </p:nvSpPr>
        <p:spPr>
          <a:xfrm>
            <a:off x="4184049"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1088" name="Google Shape;1088;p37"/>
          <p:cNvSpPr/>
          <p:nvPr/>
        </p:nvSpPr>
        <p:spPr>
          <a:xfrm>
            <a:off x="2190427"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graphicFrame>
        <p:nvGraphicFramePr>
          <p:cNvPr id="1148" name="Google Shape;1148;p38"/>
          <p:cNvGraphicFramePr/>
          <p:nvPr/>
        </p:nvGraphicFramePr>
        <p:xfrm>
          <a:off x="924525" y="1342600"/>
          <a:ext cx="3000000" cy="3000000"/>
        </p:xfrm>
        <a:graphic>
          <a:graphicData uri="http://schemas.openxmlformats.org/drawingml/2006/table">
            <a:tbl>
              <a:tblPr>
                <a:noFill/>
                <a:tableStyleId>{177190C2-4C7D-40EE-A4BC-B9D02DC21F93}</a:tableStyleId>
              </a:tblPr>
              <a:tblGrid>
                <a:gridCol w="3647550">
                  <a:extLst>
                    <a:ext uri="{9D8B030D-6E8A-4147-A177-3AD203B41FA5}">
                      <a16:colId xmlns:a16="http://schemas.microsoft.com/office/drawing/2014/main" val="20000"/>
                    </a:ext>
                  </a:extLst>
                </a:gridCol>
                <a:gridCol w="3647550">
                  <a:extLst>
                    <a:ext uri="{9D8B030D-6E8A-4147-A177-3AD203B41FA5}">
                      <a16:colId xmlns:a16="http://schemas.microsoft.com/office/drawing/2014/main" val="20001"/>
                    </a:ext>
                  </a:extLst>
                </a:gridCol>
              </a:tblGrid>
              <a:tr h="622700">
                <a:tc gridSpan="2">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VALUES</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hMerge="1">
                  <a:txBody>
                    <a:bodyPr/>
                    <a:lstStyle/>
                    <a:p>
                      <a:endParaRPr lang="en-US"/>
                    </a:p>
                  </a:txBody>
                  <a:tcPr/>
                </a:tc>
                <a:extLst>
                  <a:ext uri="{0D108BD9-81ED-4DB2-BD59-A6C34878D82A}">
                    <a16:rowId xmlns:a16="http://schemas.microsoft.com/office/drawing/2014/main" val="10000"/>
                  </a:ext>
                </a:extLst>
              </a:tr>
              <a:tr h="62270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60%</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622700">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62270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MISSION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VISION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r h="622700">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one in the Solar System</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4"/>
                  </a:ext>
                </a:extLst>
              </a:tr>
            </a:tbl>
          </a:graphicData>
        </a:graphic>
      </p:graphicFrame>
      <p:sp>
        <p:nvSpPr>
          <p:cNvPr id="1149" name="Google Shape;1149;p3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150" name="Google Shape;1150;p38"/>
          <p:cNvSpPr/>
          <p:nvPr/>
        </p:nvSpPr>
        <p:spPr>
          <a:xfrm>
            <a:off x="2186852"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422651"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658450"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2894249"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130048"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5824277"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60076"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295875"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531674"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767473"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3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165" name="Google Shape;1165;p39"/>
          <p:cNvGrpSpPr/>
          <p:nvPr/>
        </p:nvGrpSpPr>
        <p:grpSpPr>
          <a:xfrm>
            <a:off x="1328671" y="1786675"/>
            <a:ext cx="5871021" cy="484500"/>
            <a:chOff x="1328671" y="1786675"/>
            <a:chExt cx="5871021" cy="484500"/>
          </a:xfrm>
        </p:grpSpPr>
        <p:sp>
          <p:nvSpPr>
            <p:cNvPr id="1166" name="Google Shape;1166;p39"/>
            <p:cNvSpPr txBox="1"/>
            <p:nvPr/>
          </p:nvSpPr>
          <p:spPr>
            <a:xfrm>
              <a:off x="5370892" y="1786675"/>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167" name="Google Shape;1167;p39"/>
            <p:cNvSpPr txBox="1"/>
            <p:nvPr/>
          </p:nvSpPr>
          <p:spPr>
            <a:xfrm>
              <a:off x="1328671" y="1786675"/>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grpSp>
        <p:nvGrpSpPr>
          <p:cNvPr id="1168" name="Google Shape;1168;p39"/>
          <p:cNvGrpSpPr/>
          <p:nvPr/>
        </p:nvGrpSpPr>
        <p:grpSpPr>
          <a:xfrm>
            <a:off x="1949071" y="2712550"/>
            <a:ext cx="5871021" cy="484500"/>
            <a:chOff x="1949071" y="2712550"/>
            <a:chExt cx="5871021" cy="484500"/>
          </a:xfrm>
        </p:grpSpPr>
        <p:sp>
          <p:nvSpPr>
            <p:cNvPr id="1169" name="Google Shape;1169;p39"/>
            <p:cNvSpPr txBox="1"/>
            <p:nvPr/>
          </p:nvSpPr>
          <p:spPr>
            <a:xfrm>
              <a:off x="1949071" y="2712550"/>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170" name="Google Shape;1170;p39"/>
            <p:cNvSpPr txBox="1"/>
            <p:nvPr/>
          </p:nvSpPr>
          <p:spPr>
            <a:xfrm>
              <a:off x="4750492" y="2712550"/>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1171" name="Google Shape;1171;p39"/>
          <p:cNvGrpSpPr/>
          <p:nvPr/>
        </p:nvGrpSpPr>
        <p:grpSpPr>
          <a:xfrm>
            <a:off x="1328671" y="3638425"/>
            <a:ext cx="5871021" cy="484500"/>
            <a:chOff x="1328671" y="3638425"/>
            <a:chExt cx="5871021" cy="484500"/>
          </a:xfrm>
        </p:grpSpPr>
        <p:sp>
          <p:nvSpPr>
            <p:cNvPr id="1172" name="Google Shape;1172;p39"/>
            <p:cNvSpPr txBox="1"/>
            <p:nvPr/>
          </p:nvSpPr>
          <p:spPr>
            <a:xfrm>
              <a:off x="5370892" y="3638425"/>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173" name="Google Shape;1173;p39"/>
            <p:cNvSpPr txBox="1"/>
            <p:nvPr/>
          </p:nvSpPr>
          <p:spPr>
            <a:xfrm>
              <a:off x="1328671" y="3638425"/>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174" name="Google Shape;1174;p39"/>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SOLUTIONS</a:t>
            </a:r>
            <a:endParaRPr sz="2400" b="1">
              <a:solidFill>
                <a:schemeClr val="lt2"/>
              </a:solidFill>
              <a:latin typeface="Rajdhani"/>
              <a:ea typeface="Rajdhani"/>
              <a:cs typeface="Rajdhani"/>
              <a:sym typeface="Rajdhani"/>
            </a:endParaRPr>
          </a:p>
        </p:txBody>
      </p:sp>
      <p:cxnSp>
        <p:nvCxnSpPr>
          <p:cNvPr id="1175" name="Google Shape;1175;p39"/>
          <p:cNvCxnSpPr>
            <a:stCxn id="1167" idx="3"/>
            <a:endCxn id="1166" idx="1"/>
          </p:cNvCxnSpPr>
          <p:nvPr/>
        </p:nvCxnSpPr>
        <p:spPr>
          <a:xfrm>
            <a:off x="4398271" y="2028925"/>
            <a:ext cx="972600" cy="0"/>
          </a:xfrm>
          <a:prstGeom prst="straightConnector1">
            <a:avLst/>
          </a:prstGeom>
          <a:noFill/>
          <a:ln w="19050" cap="flat" cmpd="sng">
            <a:solidFill>
              <a:schemeClr val="lt2"/>
            </a:solidFill>
            <a:prstDash val="solid"/>
            <a:round/>
            <a:headEnd type="oval" w="med" len="med"/>
            <a:tailEnd type="oval" w="med" len="med"/>
          </a:ln>
        </p:spPr>
      </p:cxnSp>
      <p:cxnSp>
        <p:nvCxnSpPr>
          <p:cNvPr id="1176" name="Google Shape;1176;p39"/>
          <p:cNvCxnSpPr>
            <a:stCxn id="1169" idx="3"/>
            <a:endCxn id="1170" idx="1"/>
          </p:cNvCxnSpPr>
          <p:nvPr/>
        </p:nvCxnSpPr>
        <p:spPr>
          <a:xfrm>
            <a:off x="3777871" y="2954800"/>
            <a:ext cx="972600" cy="0"/>
          </a:xfrm>
          <a:prstGeom prst="straightConnector1">
            <a:avLst/>
          </a:prstGeom>
          <a:noFill/>
          <a:ln w="19050" cap="flat" cmpd="sng">
            <a:solidFill>
              <a:schemeClr val="lt2"/>
            </a:solidFill>
            <a:prstDash val="solid"/>
            <a:round/>
            <a:headEnd type="oval" w="med" len="med"/>
            <a:tailEnd type="oval" w="med" len="med"/>
          </a:ln>
        </p:spPr>
      </p:cxnSp>
      <p:cxnSp>
        <p:nvCxnSpPr>
          <p:cNvPr id="1177" name="Google Shape;1177;p39"/>
          <p:cNvCxnSpPr>
            <a:stCxn id="1172" idx="1"/>
            <a:endCxn id="1173" idx="3"/>
          </p:cNvCxnSpPr>
          <p:nvPr/>
        </p:nvCxnSpPr>
        <p:spPr>
          <a:xfrm rot="10800000">
            <a:off x="4398292" y="3880675"/>
            <a:ext cx="972600" cy="0"/>
          </a:xfrm>
          <a:prstGeom prst="straightConnector1">
            <a:avLst/>
          </a:prstGeom>
          <a:noFill/>
          <a:ln w="19050" cap="flat" cmpd="sng">
            <a:solidFill>
              <a:schemeClr val="lt2"/>
            </a:solidFill>
            <a:prstDash val="solid"/>
            <a:round/>
            <a:headEnd type="oval" w="med" len="med"/>
            <a:tailEnd type="oval" w="med" len="med"/>
          </a:ln>
        </p:spPr>
      </p:cxnSp>
      <p:grpSp>
        <p:nvGrpSpPr>
          <p:cNvPr id="1178" name="Google Shape;1178;p39"/>
          <p:cNvGrpSpPr/>
          <p:nvPr/>
        </p:nvGrpSpPr>
        <p:grpSpPr>
          <a:xfrm>
            <a:off x="7199707" y="1862489"/>
            <a:ext cx="301861" cy="332871"/>
            <a:chOff x="1396957" y="4287365"/>
            <a:chExt cx="301861" cy="332871"/>
          </a:xfrm>
        </p:grpSpPr>
        <p:sp>
          <p:nvSpPr>
            <p:cNvPr id="1179" name="Google Shape;1179;p39"/>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39"/>
          <p:cNvGrpSpPr/>
          <p:nvPr/>
        </p:nvGrpSpPr>
        <p:grpSpPr>
          <a:xfrm>
            <a:off x="1566562" y="2779459"/>
            <a:ext cx="382519" cy="350682"/>
            <a:chOff x="2903337" y="4279032"/>
            <a:chExt cx="382519" cy="350682"/>
          </a:xfrm>
        </p:grpSpPr>
        <p:sp>
          <p:nvSpPr>
            <p:cNvPr id="1195" name="Google Shape;1195;p39"/>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39"/>
          <p:cNvSpPr/>
          <p:nvPr/>
        </p:nvSpPr>
        <p:spPr>
          <a:xfrm>
            <a:off x="7199691" y="3724846"/>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aphicFrame>
        <p:nvGraphicFramePr>
          <p:cNvPr id="1216" name="Google Shape;1216;p40"/>
          <p:cNvGraphicFramePr/>
          <p:nvPr/>
        </p:nvGraphicFramePr>
        <p:xfrm>
          <a:off x="713275" y="1618473"/>
          <a:ext cx="3000000" cy="3000000"/>
        </p:xfrm>
        <a:graphic>
          <a:graphicData uri="http://schemas.openxmlformats.org/drawingml/2006/table">
            <a:tbl>
              <a:tblPr>
                <a:noFill/>
                <a:tableStyleId>{177190C2-4C7D-40EE-A4BC-B9D02DC21F93}</a:tableStyleId>
              </a:tblPr>
              <a:tblGrid>
                <a:gridCol w="1286225">
                  <a:extLst>
                    <a:ext uri="{9D8B030D-6E8A-4147-A177-3AD203B41FA5}">
                      <a16:colId xmlns:a16="http://schemas.microsoft.com/office/drawing/2014/main" val="20000"/>
                    </a:ext>
                  </a:extLst>
                </a:gridCol>
                <a:gridCol w="1286225">
                  <a:extLst>
                    <a:ext uri="{9D8B030D-6E8A-4147-A177-3AD203B41FA5}">
                      <a16:colId xmlns:a16="http://schemas.microsoft.com/office/drawing/2014/main" val="20001"/>
                    </a:ext>
                  </a:extLst>
                </a:gridCol>
                <a:gridCol w="1286225">
                  <a:extLst>
                    <a:ext uri="{9D8B030D-6E8A-4147-A177-3AD203B41FA5}">
                      <a16:colId xmlns:a16="http://schemas.microsoft.com/office/drawing/2014/main" val="20002"/>
                    </a:ext>
                  </a:extLst>
                </a:gridCol>
                <a:gridCol w="1286225">
                  <a:extLst>
                    <a:ext uri="{9D8B030D-6E8A-4147-A177-3AD203B41FA5}">
                      <a16:colId xmlns:a16="http://schemas.microsoft.com/office/drawing/2014/main" val="20003"/>
                    </a:ext>
                  </a:extLst>
                </a:gridCol>
                <a:gridCol w="1286225">
                  <a:extLst>
                    <a:ext uri="{9D8B030D-6E8A-4147-A177-3AD203B41FA5}">
                      <a16:colId xmlns:a16="http://schemas.microsoft.com/office/drawing/2014/main" val="20004"/>
                    </a:ext>
                  </a:extLst>
                </a:gridCol>
                <a:gridCol w="1286225">
                  <a:extLst>
                    <a:ext uri="{9D8B030D-6E8A-4147-A177-3AD203B41FA5}">
                      <a16:colId xmlns:a16="http://schemas.microsoft.com/office/drawing/2014/main" val="20005"/>
                    </a:ext>
                  </a:extLst>
                </a:gridCol>
              </a:tblGrid>
              <a:tr h="478475">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MON</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TUE</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WED</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THU</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FRI</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531625">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08:00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531625">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10:00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425050">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12:00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r h="425050">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2:00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4"/>
                  </a:ext>
                </a:extLst>
              </a:tr>
            </a:tbl>
          </a:graphicData>
        </a:graphic>
      </p:graphicFrame>
      <p:sp>
        <p:nvSpPr>
          <p:cNvPr id="1217" name="Google Shape;1217;p40"/>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PLANNING</a:t>
            </a:r>
            <a:endParaRPr sz="2400" b="1">
              <a:solidFill>
                <a:schemeClr val="lt2"/>
              </a:solidFill>
              <a:latin typeface="Rajdhani"/>
              <a:ea typeface="Rajdhani"/>
              <a:cs typeface="Rajdhani"/>
              <a:sym typeface="Rajdhani"/>
            </a:endParaRPr>
          </a:p>
        </p:txBody>
      </p:sp>
      <p:grpSp>
        <p:nvGrpSpPr>
          <p:cNvPr id="1218" name="Google Shape;1218;p40"/>
          <p:cNvGrpSpPr/>
          <p:nvPr/>
        </p:nvGrpSpPr>
        <p:grpSpPr>
          <a:xfrm>
            <a:off x="1194854" y="1666912"/>
            <a:ext cx="320143" cy="392581"/>
            <a:chOff x="3086313" y="2877049"/>
            <a:chExt cx="320143" cy="392581"/>
          </a:xfrm>
        </p:grpSpPr>
        <p:sp>
          <p:nvSpPr>
            <p:cNvPr id="1219" name="Google Shape;1219;p4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236" name="Google Shape;1236;p41"/>
          <p:cNvGrpSpPr/>
          <p:nvPr/>
        </p:nvGrpSpPr>
        <p:grpSpPr>
          <a:xfrm>
            <a:off x="6286526" y="3379396"/>
            <a:ext cx="1828803" cy="801300"/>
            <a:chOff x="5129784" y="3315900"/>
            <a:chExt cx="1828803" cy="801300"/>
          </a:xfrm>
        </p:grpSpPr>
        <p:sp>
          <p:nvSpPr>
            <p:cNvPr id="1237" name="Google Shape;1237;p41"/>
            <p:cNvSpPr/>
            <p:nvPr/>
          </p:nvSpPr>
          <p:spPr>
            <a:xfrm>
              <a:off x="5129787" y="3315900"/>
              <a:ext cx="18288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3RD EVENT</a:t>
              </a:r>
              <a:endParaRPr sz="2400" b="1">
                <a:solidFill>
                  <a:schemeClr val="lt2"/>
                </a:solidFill>
                <a:latin typeface="Rajdhani"/>
                <a:ea typeface="Rajdhani"/>
                <a:cs typeface="Rajdhani"/>
                <a:sym typeface="Rajdhani"/>
              </a:endParaRPr>
            </a:p>
          </p:txBody>
        </p:sp>
        <p:sp>
          <p:nvSpPr>
            <p:cNvPr id="1238" name="Google Shape;1238;p41"/>
            <p:cNvSpPr txBox="1"/>
            <p:nvPr/>
          </p:nvSpPr>
          <p:spPr>
            <a:xfrm>
              <a:off x="5129784" y="3568500"/>
              <a:ext cx="1828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p:txBody>
        </p:sp>
      </p:grpSp>
      <p:grpSp>
        <p:nvGrpSpPr>
          <p:cNvPr id="1239" name="Google Shape;1239;p41"/>
          <p:cNvGrpSpPr/>
          <p:nvPr/>
        </p:nvGrpSpPr>
        <p:grpSpPr>
          <a:xfrm>
            <a:off x="1028663" y="3375868"/>
            <a:ext cx="1828803" cy="808355"/>
            <a:chOff x="2185409" y="3315900"/>
            <a:chExt cx="1828803" cy="808355"/>
          </a:xfrm>
        </p:grpSpPr>
        <p:sp>
          <p:nvSpPr>
            <p:cNvPr id="1240" name="Google Shape;1240;p41"/>
            <p:cNvSpPr/>
            <p:nvPr/>
          </p:nvSpPr>
          <p:spPr>
            <a:xfrm>
              <a:off x="2185412" y="3315900"/>
              <a:ext cx="1828800" cy="457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b="1">
                  <a:solidFill>
                    <a:schemeClr val="lt2"/>
                  </a:solidFill>
                  <a:latin typeface="Rajdhani"/>
                  <a:ea typeface="Rajdhani"/>
                  <a:cs typeface="Rajdhani"/>
                  <a:sym typeface="Rajdhani"/>
                </a:rPr>
                <a:t>4TH EVENT</a:t>
              </a:r>
              <a:endParaRPr sz="2400" b="1">
                <a:solidFill>
                  <a:schemeClr val="lt2"/>
                </a:solidFill>
                <a:latin typeface="Rajdhani"/>
                <a:ea typeface="Rajdhani"/>
                <a:cs typeface="Rajdhani"/>
                <a:sym typeface="Rajdhani"/>
              </a:endParaRPr>
            </a:p>
          </p:txBody>
        </p:sp>
        <p:sp>
          <p:nvSpPr>
            <p:cNvPr id="1241" name="Google Shape;1241;p41"/>
            <p:cNvSpPr txBox="1"/>
            <p:nvPr/>
          </p:nvSpPr>
          <p:spPr>
            <a:xfrm>
              <a:off x="2185409" y="3575555"/>
              <a:ext cx="18288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242" name="Google Shape;1242;p41"/>
          <p:cNvGrpSpPr/>
          <p:nvPr/>
        </p:nvGrpSpPr>
        <p:grpSpPr>
          <a:xfrm>
            <a:off x="6286526" y="2022583"/>
            <a:ext cx="1828803" cy="964811"/>
            <a:chOff x="5129784" y="2022583"/>
            <a:chExt cx="1828803" cy="964811"/>
          </a:xfrm>
        </p:grpSpPr>
        <p:sp>
          <p:nvSpPr>
            <p:cNvPr id="1243" name="Google Shape;1243;p41"/>
            <p:cNvSpPr/>
            <p:nvPr/>
          </p:nvSpPr>
          <p:spPr>
            <a:xfrm>
              <a:off x="5129787" y="2530194"/>
              <a:ext cx="18288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2ND EVENT</a:t>
              </a:r>
              <a:endParaRPr sz="2400" b="1">
                <a:solidFill>
                  <a:schemeClr val="lt2"/>
                </a:solidFill>
                <a:latin typeface="Rajdhani"/>
                <a:ea typeface="Rajdhani"/>
                <a:cs typeface="Rajdhani"/>
                <a:sym typeface="Rajdhani"/>
              </a:endParaRPr>
            </a:p>
          </p:txBody>
        </p:sp>
        <p:sp>
          <p:nvSpPr>
            <p:cNvPr id="1244" name="Google Shape;1244;p41"/>
            <p:cNvSpPr txBox="1"/>
            <p:nvPr/>
          </p:nvSpPr>
          <p:spPr>
            <a:xfrm>
              <a:off x="5129784" y="2022583"/>
              <a:ext cx="1828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1245" name="Google Shape;1245;p41"/>
          <p:cNvGrpSpPr/>
          <p:nvPr/>
        </p:nvGrpSpPr>
        <p:grpSpPr>
          <a:xfrm>
            <a:off x="3864205" y="2371511"/>
            <a:ext cx="1415589" cy="1415589"/>
            <a:chOff x="3918450" y="2571750"/>
            <a:chExt cx="1307100" cy="1307100"/>
          </a:xfrm>
        </p:grpSpPr>
        <p:sp>
          <p:nvSpPr>
            <p:cNvPr id="1246" name="Google Shape;1246;p41"/>
            <p:cNvSpPr/>
            <p:nvPr/>
          </p:nvSpPr>
          <p:spPr>
            <a:xfrm>
              <a:off x="3918450" y="2571750"/>
              <a:ext cx="1307100" cy="1307100"/>
            </a:xfrm>
            <a:prstGeom prst="diamond">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4397376" y="3035476"/>
              <a:ext cx="349249" cy="379648"/>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41"/>
          <p:cNvSpPr/>
          <p:nvPr/>
        </p:nvSpPr>
        <p:spPr>
          <a:xfrm>
            <a:off x="4087500" y="1584830"/>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p:txBody>
      </p:sp>
      <p:sp>
        <p:nvSpPr>
          <p:cNvPr id="1249" name="Google Shape;1249;p41"/>
          <p:cNvSpPr/>
          <p:nvPr/>
        </p:nvSpPr>
        <p:spPr>
          <a:xfrm>
            <a:off x="5109284" y="2594805"/>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p:txBody>
      </p:sp>
      <p:sp>
        <p:nvSpPr>
          <p:cNvPr id="1250" name="Google Shape;1250;p41"/>
          <p:cNvSpPr/>
          <p:nvPr/>
        </p:nvSpPr>
        <p:spPr>
          <a:xfrm>
            <a:off x="3065707" y="2594805"/>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a:t>
            </a:r>
            <a:endParaRPr sz="2400" b="1">
              <a:solidFill>
                <a:schemeClr val="lt2"/>
              </a:solidFill>
              <a:latin typeface="Rajdhani"/>
              <a:ea typeface="Rajdhani"/>
              <a:cs typeface="Rajdhani"/>
              <a:sym typeface="Rajdhani"/>
            </a:endParaRPr>
          </a:p>
        </p:txBody>
      </p:sp>
      <p:sp>
        <p:nvSpPr>
          <p:cNvPr id="1251" name="Google Shape;1251;p41"/>
          <p:cNvSpPr/>
          <p:nvPr/>
        </p:nvSpPr>
        <p:spPr>
          <a:xfrm>
            <a:off x="4087500" y="3623484"/>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p:txBody>
      </p:sp>
      <p:grpSp>
        <p:nvGrpSpPr>
          <p:cNvPr id="1252" name="Google Shape;1252;p41"/>
          <p:cNvGrpSpPr/>
          <p:nvPr/>
        </p:nvGrpSpPr>
        <p:grpSpPr>
          <a:xfrm>
            <a:off x="1028663" y="2022583"/>
            <a:ext cx="1828803" cy="964811"/>
            <a:chOff x="5129784" y="2022583"/>
            <a:chExt cx="1828803" cy="964811"/>
          </a:xfrm>
        </p:grpSpPr>
        <p:sp>
          <p:nvSpPr>
            <p:cNvPr id="1253" name="Google Shape;1253;p41"/>
            <p:cNvSpPr/>
            <p:nvPr/>
          </p:nvSpPr>
          <p:spPr>
            <a:xfrm>
              <a:off x="5129787" y="2530194"/>
              <a:ext cx="1828800" cy="457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b="1">
                  <a:solidFill>
                    <a:schemeClr val="lt2"/>
                  </a:solidFill>
                  <a:latin typeface="Rajdhani"/>
                  <a:ea typeface="Rajdhani"/>
                  <a:cs typeface="Rajdhani"/>
                  <a:sym typeface="Rajdhani"/>
                </a:rPr>
                <a:t>1ST EVENT</a:t>
              </a:r>
              <a:endParaRPr sz="2400" b="1">
                <a:solidFill>
                  <a:schemeClr val="lt2"/>
                </a:solidFill>
                <a:latin typeface="Rajdhani"/>
                <a:ea typeface="Rajdhani"/>
                <a:cs typeface="Rajdhani"/>
                <a:sym typeface="Rajdhani"/>
              </a:endParaRPr>
            </a:p>
          </p:txBody>
        </p:sp>
        <p:sp>
          <p:nvSpPr>
            <p:cNvPr id="1254" name="Google Shape;1254;p41"/>
            <p:cNvSpPr txBox="1"/>
            <p:nvPr/>
          </p:nvSpPr>
          <p:spPr>
            <a:xfrm>
              <a:off x="5129784" y="2022583"/>
              <a:ext cx="18288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255" name="Google Shape;1255;p41"/>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NEXT EVENTS</a:t>
            </a:r>
            <a:endParaRPr sz="2400" b="1">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4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261" name="Google Shape;1261;p42"/>
          <p:cNvGrpSpPr/>
          <p:nvPr/>
        </p:nvGrpSpPr>
        <p:grpSpPr>
          <a:xfrm>
            <a:off x="2133028" y="1664193"/>
            <a:ext cx="5724172" cy="484500"/>
            <a:chOff x="2133028" y="1664193"/>
            <a:chExt cx="5724172" cy="484500"/>
          </a:xfrm>
        </p:grpSpPr>
        <p:sp>
          <p:nvSpPr>
            <p:cNvPr id="1262" name="Google Shape;1262;p42"/>
            <p:cNvSpPr txBox="1"/>
            <p:nvPr/>
          </p:nvSpPr>
          <p:spPr>
            <a:xfrm>
              <a:off x="3339714" y="1664193"/>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263" name="Google Shape;1263;p42"/>
            <p:cNvSpPr txBox="1"/>
            <p:nvPr/>
          </p:nvSpPr>
          <p:spPr>
            <a:xfrm>
              <a:off x="5369600" y="1664193"/>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1264" name="Google Shape;1264;p42"/>
            <p:cNvSpPr txBox="1"/>
            <p:nvPr/>
          </p:nvSpPr>
          <p:spPr>
            <a:xfrm>
              <a:off x="2133028" y="1664193"/>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grpSp>
      <p:grpSp>
        <p:nvGrpSpPr>
          <p:cNvPr id="1265" name="Google Shape;1265;p42"/>
          <p:cNvGrpSpPr/>
          <p:nvPr/>
        </p:nvGrpSpPr>
        <p:grpSpPr>
          <a:xfrm>
            <a:off x="2133047" y="2390920"/>
            <a:ext cx="5724174" cy="484500"/>
            <a:chOff x="2133047" y="2390920"/>
            <a:chExt cx="5724174" cy="484500"/>
          </a:xfrm>
        </p:grpSpPr>
        <p:sp>
          <p:nvSpPr>
            <p:cNvPr id="1266" name="Google Shape;1266;p42"/>
            <p:cNvSpPr txBox="1"/>
            <p:nvPr/>
          </p:nvSpPr>
          <p:spPr>
            <a:xfrm>
              <a:off x="3339734" y="2390920"/>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267" name="Google Shape;1267;p42"/>
            <p:cNvSpPr txBox="1"/>
            <p:nvPr/>
          </p:nvSpPr>
          <p:spPr>
            <a:xfrm>
              <a:off x="5369621" y="2390920"/>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1268" name="Google Shape;1268;p42"/>
            <p:cNvSpPr txBox="1"/>
            <p:nvPr/>
          </p:nvSpPr>
          <p:spPr>
            <a:xfrm>
              <a:off x="2133047" y="2390920"/>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grpSp>
      <p:grpSp>
        <p:nvGrpSpPr>
          <p:cNvPr id="1269" name="Google Shape;1269;p42"/>
          <p:cNvGrpSpPr/>
          <p:nvPr/>
        </p:nvGrpSpPr>
        <p:grpSpPr>
          <a:xfrm>
            <a:off x="2133028" y="3117647"/>
            <a:ext cx="5724172" cy="484500"/>
            <a:chOff x="2133028" y="3117647"/>
            <a:chExt cx="5724172" cy="484500"/>
          </a:xfrm>
        </p:grpSpPr>
        <p:sp>
          <p:nvSpPr>
            <p:cNvPr id="1270" name="Google Shape;1270;p42"/>
            <p:cNvSpPr txBox="1"/>
            <p:nvPr/>
          </p:nvSpPr>
          <p:spPr>
            <a:xfrm>
              <a:off x="3339714" y="3117647"/>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1271" name="Google Shape;1271;p42"/>
            <p:cNvSpPr txBox="1"/>
            <p:nvPr/>
          </p:nvSpPr>
          <p:spPr>
            <a:xfrm>
              <a:off x="5369600" y="3117647"/>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the second-largest planet in the Solar System</a:t>
              </a:r>
              <a:endParaRPr>
                <a:solidFill>
                  <a:schemeClr val="lt2"/>
                </a:solidFill>
                <a:latin typeface="Fira Sans Condensed"/>
                <a:ea typeface="Fira Sans Condensed"/>
                <a:cs typeface="Fira Sans Condensed"/>
                <a:sym typeface="Fira Sans Condensed"/>
              </a:endParaRPr>
            </a:p>
          </p:txBody>
        </p:sp>
        <p:sp>
          <p:nvSpPr>
            <p:cNvPr id="1272" name="Google Shape;1272;p42"/>
            <p:cNvSpPr txBox="1"/>
            <p:nvPr/>
          </p:nvSpPr>
          <p:spPr>
            <a:xfrm>
              <a:off x="2133028" y="3117647"/>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25%</a:t>
              </a:r>
              <a:endParaRPr sz="2400" b="1">
                <a:solidFill>
                  <a:schemeClr val="lt2"/>
                </a:solidFill>
                <a:latin typeface="Rajdhani"/>
                <a:ea typeface="Rajdhani"/>
                <a:cs typeface="Rajdhani"/>
                <a:sym typeface="Rajdhani"/>
              </a:endParaRPr>
            </a:p>
          </p:txBody>
        </p:sp>
      </p:grpSp>
      <p:grpSp>
        <p:nvGrpSpPr>
          <p:cNvPr id="1273" name="Google Shape;1273;p42"/>
          <p:cNvGrpSpPr/>
          <p:nvPr/>
        </p:nvGrpSpPr>
        <p:grpSpPr>
          <a:xfrm>
            <a:off x="2133028" y="3844374"/>
            <a:ext cx="5724172" cy="484500"/>
            <a:chOff x="2133028" y="3844374"/>
            <a:chExt cx="5724172" cy="484500"/>
          </a:xfrm>
        </p:grpSpPr>
        <p:sp>
          <p:nvSpPr>
            <p:cNvPr id="1274" name="Google Shape;1274;p42"/>
            <p:cNvSpPr txBox="1"/>
            <p:nvPr/>
          </p:nvSpPr>
          <p:spPr>
            <a:xfrm>
              <a:off x="3339714" y="3844374"/>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1275" name="Google Shape;1275;p42"/>
            <p:cNvSpPr txBox="1"/>
            <p:nvPr/>
          </p:nvSpPr>
          <p:spPr>
            <a:xfrm>
              <a:off x="5369600" y="3844374"/>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fourth-largest planet in the Solar System</a:t>
              </a:r>
              <a:endParaRPr>
                <a:solidFill>
                  <a:schemeClr val="lt2"/>
                </a:solidFill>
                <a:latin typeface="Fira Sans Condensed"/>
                <a:ea typeface="Fira Sans Condensed"/>
                <a:cs typeface="Fira Sans Condensed"/>
                <a:sym typeface="Fira Sans Condensed"/>
              </a:endParaRPr>
            </a:p>
          </p:txBody>
        </p:sp>
        <p:sp>
          <p:nvSpPr>
            <p:cNvPr id="1276" name="Google Shape;1276;p42"/>
            <p:cNvSpPr txBox="1"/>
            <p:nvPr/>
          </p:nvSpPr>
          <p:spPr>
            <a:xfrm>
              <a:off x="2133028" y="3844374"/>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75%</a:t>
              </a:r>
              <a:endParaRPr sz="2400" b="1">
                <a:solidFill>
                  <a:schemeClr val="lt2"/>
                </a:solidFill>
                <a:latin typeface="Rajdhani"/>
                <a:ea typeface="Rajdhani"/>
                <a:cs typeface="Rajdhani"/>
                <a:sym typeface="Rajdhani"/>
              </a:endParaRPr>
            </a:p>
          </p:txBody>
        </p:sp>
      </p:grpSp>
      <p:grpSp>
        <p:nvGrpSpPr>
          <p:cNvPr id="1277" name="Google Shape;1277;p42"/>
          <p:cNvGrpSpPr/>
          <p:nvPr/>
        </p:nvGrpSpPr>
        <p:grpSpPr>
          <a:xfrm>
            <a:off x="1286788" y="1594299"/>
            <a:ext cx="624300" cy="624300"/>
            <a:chOff x="1310200" y="1594299"/>
            <a:chExt cx="624300" cy="624300"/>
          </a:xfrm>
        </p:grpSpPr>
        <p:sp>
          <p:nvSpPr>
            <p:cNvPr id="1278" name="Google Shape;1278;p42"/>
            <p:cNvSpPr/>
            <p:nvPr/>
          </p:nvSpPr>
          <p:spPr>
            <a:xfrm>
              <a:off x="1310200" y="1594299"/>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1311095" y="1595194"/>
              <a:ext cx="622500" cy="622500"/>
            </a:xfrm>
            <a:prstGeom prst="blockArc">
              <a:avLst>
                <a:gd name="adj1" fmla="val 16275813"/>
                <a:gd name="adj2" fmla="val 871967"/>
                <a:gd name="adj3" fmla="val 1139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2"/>
          <p:cNvGrpSpPr/>
          <p:nvPr/>
        </p:nvGrpSpPr>
        <p:grpSpPr>
          <a:xfrm>
            <a:off x="1286788" y="2321024"/>
            <a:ext cx="624300" cy="624300"/>
            <a:chOff x="1310200" y="2321024"/>
            <a:chExt cx="624300" cy="624300"/>
          </a:xfrm>
        </p:grpSpPr>
        <p:sp>
          <p:nvSpPr>
            <p:cNvPr id="1281" name="Google Shape;1281;p42"/>
            <p:cNvSpPr/>
            <p:nvPr/>
          </p:nvSpPr>
          <p:spPr>
            <a:xfrm>
              <a:off x="1310200" y="2321024"/>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1311095" y="2321924"/>
              <a:ext cx="622500" cy="622500"/>
            </a:xfrm>
            <a:prstGeom prst="blockArc">
              <a:avLst>
                <a:gd name="adj1" fmla="val 16275813"/>
                <a:gd name="adj2" fmla="val 5490092"/>
                <a:gd name="adj3" fmla="val 94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2"/>
          <p:cNvGrpSpPr/>
          <p:nvPr/>
        </p:nvGrpSpPr>
        <p:grpSpPr>
          <a:xfrm>
            <a:off x="1286788" y="3047749"/>
            <a:ext cx="624300" cy="624300"/>
            <a:chOff x="1310200" y="3026599"/>
            <a:chExt cx="624300" cy="624300"/>
          </a:xfrm>
        </p:grpSpPr>
        <p:sp>
          <p:nvSpPr>
            <p:cNvPr id="1284" name="Google Shape;1284;p42"/>
            <p:cNvSpPr/>
            <p:nvPr/>
          </p:nvSpPr>
          <p:spPr>
            <a:xfrm>
              <a:off x="1310200" y="3026599"/>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1311095" y="3027499"/>
              <a:ext cx="622500" cy="622500"/>
            </a:xfrm>
            <a:prstGeom prst="blockArc">
              <a:avLst>
                <a:gd name="adj1" fmla="val 16275813"/>
                <a:gd name="adj2" fmla="val 21475996"/>
                <a:gd name="adj3" fmla="val 121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42"/>
          <p:cNvGrpSpPr/>
          <p:nvPr/>
        </p:nvGrpSpPr>
        <p:grpSpPr>
          <a:xfrm>
            <a:off x="1286788" y="3774474"/>
            <a:ext cx="624300" cy="624300"/>
            <a:chOff x="1310200" y="3774474"/>
            <a:chExt cx="624300" cy="624300"/>
          </a:xfrm>
        </p:grpSpPr>
        <p:sp>
          <p:nvSpPr>
            <p:cNvPr id="1287" name="Google Shape;1287;p42"/>
            <p:cNvSpPr/>
            <p:nvPr/>
          </p:nvSpPr>
          <p:spPr>
            <a:xfrm>
              <a:off x="1310200" y="3774474"/>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1311095" y="3775374"/>
              <a:ext cx="622500" cy="622500"/>
            </a:xfrm>
            <a:prstGeom prst="blockArc">
              <a:avLst>
                <a:gd name="adj1" fmla="val 16275813"/>
                <a:gd name="adj2" fmla="val 10613044"/>
                <a:gd name="adj3" fmla="val 1261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9" name="Google Shape;1289;p42"/>
          <p:cNvCxnSpPr>
            <a:stCxn id="1264" idx="3"/>
            <a:endCxn id="1262" idx="1"/>
          </p:cNvCxnSpPr>
          <p:nvPr/>
        </p:nvCxnSpPr>
        <p:spPr>
          <a:xfrm>
            <a:off x="3091528" y="1906443"/>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0" name="Google Shape;1290;p42"/>
          <p:cNvCxnSpPr>
            <a:stCxn id="1262" idx="3"/>
            <a:endCxn id="1263" idx="1"/>
          </p:cNvCxnSpPr>
          <p:nvPr/>
        </p:nvCxnSpPr>
        <p:spPr>
          <a:xfrm>
            <a:off x="5121414" y="1906443"/>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1" name="Google Shape;1291;p42"/>
          <p:cNvCxnSpPr>
            <a:stCxn id="1268" idx="3"/>
            <a:endCxn id="1266" idx="1"/>
          </p:cNvCxnSpPr>
          <p:nvPr/>
        </p:nvCxnSpPr>
        <p:spPr>
          <a:xfrm>
            <a:off x="3091547" y="2633170"/>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2" name="Google Shape;1292;p42"/>
          <p:cNvCxnSpPr>
            <a:stCxn id="1266" idx="3"/>
            <a:endCxn id="1267" idx="1"/>
          </p:cNvCxnSpPr>
          <p:nvPr/>
        </p:nvCxnSpPr>
        <p:spPr>
          <a:xfrm>
            <a:off x="5121434" y="2633170"/>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3" name="Google Shape;1293;p42"/>
          <p:cNvCxnSpPr>
            <a:stCxn id="1270" idx="1"/>
            <a:endCxn id="1272" idx="3"/>
          </p:cNvCxnSpPr>
          <p:nvPr/>
        </p:nvCxnSpPr>
        <p:spPr>
          <a:xfrm rot="10800000">
            <a:off x="3091614" y="3359897"/>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4" name="Google Shape;1294;p42"/>
          <p:cNvCxnSpPr>
            <a:stCxn id="1270" idx="3"/>
            <a:endCxn id="1271" idx="1"/>
          </p:cNvCxnSpPr>
          <p:nvPr/>
        </p:nvCxnSpPr>
        <p:spPr>
          <a:xfrm>
            <a:off x="5121414" y="3359897"/>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5" name="Google Shape;1295;p42"/>
          <p:cNvCxnSpPr>
            <a:stCxn id="1274" idx="1"/>
            <a:endCxn id="1276" idx="3"/>
          </p:cNvCxnSpPr>
          <p:nvPr/>
        </p:nvCxnSpPr>
        <p:spPr>
          <a:xfrm rot="10800000">
            <a:off x="3091614" y="4086624"/>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6" name="Google Shape;1296;p42"/>
          <p:cNvCxnSpPr>
            <a:stCxn id="1274" idx="3"/>
            <a:endCxn id="1275" idx="1"/>
          </p:cNvCxnSpPr>
          <p:nvPr/>
        </p:nvCxnSpPr>
        <p:spPr>
          <a:xfrm>
            <a:off x="5121414" y="4086624"/>
            <a:ext cx="248100" cy="0"/>
          </a:xfrm>
          <a:prstGeom prst="straightConnector1">
            <a:avLst/>
          </a:prstGeom>
          <a:noFill/>
          <a:ln w="19050" cap="flat" cmpd="sng">
            <a:solidFill>
              <a:schemeClr val="lt2"/>
            </a:solidFill>
            <a:prstDash val="solid"/>
            <a:round/>
            <a:headEnd type="oval" w="med" len="med"/>
            <a:tailEnd type="oval" w="med" len="med"/>
          </a:ln>
        </p:spPr>
      </p:cxnSp>
      <p:sp>
        <p:nvSpPr>
          <p:cNvPr id="1297" name="Google Shape;1297;p42"/>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SOME PORCENTAGES</a:t>
            </a:r>
            <a:endParaRPr sz="2400" b="1">
              <a:solidFill>
                <a:schemeClr val="lt2"/>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4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03" name="Google Shape;1303;p43"/>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STAGES</a:t>
            </a:r>
            <a:endParaRPr sz="2400" b="1">
              <a:solidFill>
                <a:schemeClr val="lt2"/>
              </a:solidFill>
              <a:latin typeface="Rajdhani"/>
              <a:ea typeface="Rajdhani"/>
              <a:cs typeface="Rajdhani"/>
              <a:sym typeface="Rajdhani"/>
            </a:endParaRPr>
          </a:p>
        </p:txBody>
      </p:sp>
      <p:sp>
        <p:nvSpPr>
          <p:cNvPr id="1304" name="Google Shape;1304;p43"/>
          <p:cNvSpPr/>
          <p:nvPr/>
        </p:nvSpPr>
        <p:spPr>
          <a:xfrm>
            <a:off x="1080972" y="3457963"/>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1080980" y="3457986"/>
            <a:ext cx="2451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2992424" y="2613411"/>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2986009" y="2613411"/>
            <a:ext cx="4977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4903876" y="3457963"/>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4903875" y="3457963"/>
            <a:ext cx="3714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43"/>
          <p:cNvGrpSpPr/>
          <p:nvPr/>
        </p:nvGrpSpPr>
        <p:grpSpPr>
          <a:xfrm>
            <a:off x="797186" y="2483861"/>
            <a:ext cx="1815274" cy="739275"/>
            <a:chOff x="713225" y="1875419"/>
            <a:chExt cx="2315400" cy="739275"/>
          </a:xfrm>
        </p:grpSpPr>
        <p:sp>
          <p:nvSpPr>
            <p:cNvPr id="1311" name="Google Shape;1311;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312" name="Google Shape;1312;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313" name="Google Shape;1313;p43"/>
          <p:cNvSpPr txBox="1"/>
          <p:nvPr/>
        </p:nvSpPr>
        <p:spPr>
          <a:xfrm>
            <a:off x="1320822" y="3808963"/>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a:t>
            </a:r>
            <a:endParaRPr sz="2400" b="1">
              <a:solidFill>
                <a:schemeClr val="lt2"/>
              </a:solidFill>
              <a:latin typeface="Rajdhani"/>
              <a:ea typeface="Rajdhani"/>
              <a:cs typeface="Rajdhani"/>
              <a:sym typeface="Rajdhani"/>
            </a:endParaRPr>
          </a:p>
        </p:txBody>
      </p:sp>
      <p:grpSp>
        <p:nvGrpSpPr>
          <p:cNvPr id="1314" name="Google Shape;1314;p43"/>
          <p:cNvGrpSpPr/>
          <p:nvPr/>
        </p:nvGrpSpPr>
        <p:grpSpPr>
          <a:xfrm>
            <a:off x="2708637" y="1635469"/>
            <a:ext cx="1815274" cy="739275"/>
            <a:chOff x="713225" y="1875419"/>
            <a:chExt cx="2315400" cy="739275"/>
          </a:xfrm>
        </p:grpSpPr>
        <p:sp>
          <p:nvSpPr>
            <p:cNvPr id="1315" name="Google Shape;1315;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316" name="Google Shape;1316;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317" name="Google Shape;1317;p43"/>
          <p:cNvSpPr txBox="1"/>
          <p:nvPr/>
        </p:nvSpPr>
        <p:spPr>
          <a:xfrm>
            <a:off x="3232274" y="296441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nvGrpSpPr>
          <p:cNvPr id="1318" name="Google Shape;1318;p43"/>
          <p:cNvGrpSpPr/>
          <p:nvPr/>
        </p:nvGrpSpPr>
        <p:grpSpPr>
          <a:xfrm>
            <a:off x="4620089" y="2480022"/>
            <a:ext cx="1815274" cy="743115"/>
            <a:chOff x="713225" y="1875419"/>
            <a:chExt cx="2315400" cy="743115"/>
          </a:xfrm>
        </p:grpSpPr>
        <p:sp>
          <p:nvSpPr>
            <p:cNvPr id="1319" name="Google Shape;1319;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320" name="Google Shape;1320;p43"/>
            <p:cNvSpPr txBox="1"/>
            <p:nvPr/>
          </p:nvSpPr>
          <p:spPr>
            <a:xfrm flipH="1">
              <a:off x="713225" y="213403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321" name="Google Shape;1321;p43"/>
          <p:cNvSpPr txBox="1"/>
          <p:nvPr/>
        </p:nvSpPr>
        <p:spPr>
          <a:xfrm>
            <a:off x="5143726" y="3808963"/>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sp>
        <p:nvSpPr>
          <p:cNvPr id="1322" name="Google Shape;1322;p43"/>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a:off x="6815325" y="2613411"/>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a:off x="6815327" y="2613400"/>
            <a:ext cx="1188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43"/>
          <p:cNvGrpSpPr/>
          <p:nvPr/>
        </p:nvGrpSpPr>
        <p:grpSpPr>
          <a:xfrm>
            <a:off x="6531540" y="1635469"/>
            <a:ext cx="1815274" cy="739275"/>
            <a:chOff x="713225" y="1875419"/>
            <a:chExt cx="2315400" cy="739275"/>
          </a:xfrm>
        </p:grpSpPr>
        <p:sp>
          <p:nvSpPr>
            <p:cNvPr id="1332" name="Google Shape;1332;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1333" name="Google Shape;1333;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334" name="Google Shape;1334;p43"/>
          <p:cNvSpPr txBox="1"/>
          <p:nvPr/>
        </p:nvSpPr>
        <p:spPr>
          <a:xfrm>
            <a:off x="7055177" y="296441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71" name="Google Shape;71;p17"/>
          <p:cNvGrpSpPr/>
          <p:nvPr/>
        </p:nvGrpSpPr>
        <p:grpSpPr>
          <a:xfrm>
            <a:off x="5699116" y="1676451"/>
            <a:ext cx="2155203" cy="802139"/>
            <a:chOff x="5699116" y="1672629"/>
            <a:chExt cx="2155203" cy="802139"/>
          </a:xfrm>
        </p:grpSpPr>
        <p:sp>
          <p:nvSpPr>
            <p:cNvPr id="72" name="Google Shape;72;p17"/>
            <p:cNvSpPr txBox="1"/>
            <p:nvPr/>
          </p:nvSpPr>
          <p:spPr>
            <a:xfrm>
              <a:off x="5699116" y="1672629"/>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WEAKNESSES</a:t>
              </a:r>
              <a:endParaRPr sz="2400" b="1">
                <a:solidFill>
                  <a:schemeClr val="lt2"/>
                </a:solidFill>
                <a:latin typeface="Rajdhani"/>
                <a:ea typeface="Rajdhani"/>
                <a:cs typeface="Rajdhani"/>
                <a:sym typeface="Rajdhani"/>
              </a:endParaRPr>
            </a:p>
          </p:txBody>
        </p:sp>
        <p:sp>
          <p:nvSpPr>
            <p:cNvPr id="73" name="Google Shape;73;p17"/>
            <p:cNvSpPr txBox="1"/>
            <p:nvPr/>
          </p:nvSpPr>
          <p:spPr>
            <a:xfrm>
              <a:off x="5699118" y="1930567"/>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extremely hot, even more than Mercury</a:t>
              </a:r>
              <a:endParaRPr>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2313750" y="3499044"/>
            <a:ext cx="2155206" cy="802374"/>
            <a:chOff x="2313750" y="3396990"/>
            <a:chExt cx="2155206" cy="802374"/>
          </a:xfrm>
        </p:grpSpPr>
        <p:sp>
          <p:nvSpPr>
            <p:cNvPr id="75" name="Google Shape;75;p17"/>
            <p:cNvSpPr txBox="1"/>
            <p:nvPr/>
          </p:nvSpPr>
          <p:spPr>
            <a:xfrm>
              <a:off x="2313750" y="3396990"/>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OPPORTUNITIES</a:t>
              </a:r>
              <a:endParaRPr sz="2400" b="1">
                <a:solidFill>
                  <a:schemeClr val="lt2"/>
                </a:solidFill>
                <a:latin typeface="Rajdhani"/>
                <a:ea typeface="Rajdhani"/>
                <a:cs typeface="Rajdhani"/>
                <a:sym typeface="Rajdhani"/>
              </a:endParaRPr>
            </a:p>
          </p:txBody>
        </p:sp>
        <p:sp>
          <p:nvSpPr>
            <p:cNvPr id="76" name="Google Shape;76;p17"/>
            <p:cNvSpPr txBox="1"/>
            <p:nvPr/>
          </p:nvSpPr>
          <p:spPr>
            <a:xfrm>
              <a:off x="2313756" y="3650664"/>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 name="Google Shape;77;p17"/>
          <p:cNvGrpSpPr/>
          <p:nvPr/>
        </p:nvGrpSpPr>
        <p:grpSpPr>
          <a:xfrm>
            <a:off x="5699116" y="3499045"/>
            <a:ext cx="2155203" cy="802372"/>
            <a:chOff x="5699116" y="3389935"/>
            <a:chExt cx="2155203" cy="802372"/>
          </a:xfrm>
        </p:grpSpPr>
        <p:sp>
          <p:nvSpPr>
            <p:cNvPr id="78" name="Google Shape;78;p17"/>
            <p:cNvSpPr txBox="1"/>
            <p:nvPr/>
          </p:nvSpPr>
          <p:spPr>
            <a:xfrm>
              <a:off x="5699116" y="3389935"/>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THREATS</a:t>
              </a:r>
              <a:endParaRPr sz="2400" b="1">
                <a:solidFill>
                  <a:schemeClr val="lt2"/>
                </a:solidFill>
                <a:latin typeface="Rajdhani"/>
                <a:ea typeface="Rajdhani"/>
                <a:cs typeface="Rajdhani"/>
                <a:sym typeface="Rajdhani"/>
              </a:endParaRPr>
            </a:p>
          </p:txBody>
        </p:sp>
        <p:sp>
          <p:nvSpPr>
            <p:cNvPr id="79" name="Google Shape;79;p17"/>
            <p:cNvSpPr txBox="1"/>
            <p:nvPr/>
          </p:nvSpPr>
          <p:spPr>
            <a:xfrm>
              <a:off x="5699118" y="3643607"/>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2313750" y="1675492"/>
            <a:ext cx="2155206" cy="804056"/>
            <a:chOff x="2313750" y="1566323"/>
            <a:chExt cx="2155206" cy="804056"/>
          </a:xfrm>
        </p:grpSpPr>
        <p:sp>
          <p:nvSpPr>
            <p:cNvPr id="81" name="Google Shape;81;p17"/>
            <p:cNvSpPr txBox="1"/>
            <p:nvPr/>
          </p:nvSpPr>
          <p:spPr>
            <a:xfrm>
              <a:off x="2313750" y="1566323"/>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STRENGTHS</a:t>
              </a:r>
              <a:endParaRPr sz="2400" b="1">
                <a:solidFill>
                  <a:schemeClr val="lt2"/>
                </a:solidFill>
                <a:latin typeface="Rajdhani"/>
                <a:ea typeface="Rajdhani"/>
                <a:cs typeface="Rajdhani"/>
                <a:sym typeface="Rajdhani"/>
              </a:endParaRPr>
            </a:p>
          </p:txBody>
        </p:sp>
        <p:sp>
          <p:nvSpPr>
            <p:cNvPr id="82" name="Google Shape;82;p17"/>
            <p:cNvSpPr txBox="1"/>
            <p:nvPr/>
          </p:nvSpPr>
          <p:spPr>
            <a:xfrm>
              <a:off x="2313756" y="1826179"/>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83" name="Google Shape;83;p17"/>
          <p:cNvSpPr/>
          <p:nvPr/>
        </p:nvSpPr>
        <p:spPr>
          <a:xfrm>
            <a:off x="1289677"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S</a:t>
            </a:r>
            <a:endParaRPr sz="4000" b="1">
              <a:solidFill>
                <a:schemeClr val="lt2"/>
              </a:solidFill>
              <a:latin typeface="Rajdhani"/>
              <a:ea typeface="Rajdhani"/>
              <a:cs typeface="Rajdhani"/>
              <a:sym typeface="Rajdhani"/>
            </a:endParaRPr>
          </a:p>
        </p:txBody>
      </p:sp>
      <p:sp>
        <p:nvSpPr>
          <p:cNvPr id="84" name="Google Shape;84;p17"/>
          <p:cNvSpPr/>
          <p:nvPr/>
        </p:nvSpPr>
        <p:spPr>
          <a:xfrm>
            <a:off x="4672346"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W</a:t>
            </a:r>
            <a:endParaRPr sz="4000" b="1">
              <a:solidFill>
                <a:schemeClr val="lt2"/>
              </a:solidFill>
              <a:latin typeface="Rajdhani"/>
              <a:ea typeface="Rajdhani"/>
              <a:cs typeface="Rajdhani"/>
              <a:sym typeface="Rajdhani"/>
            </a:endParaRPr>
          </a:p>
        </p:txBody>
      </p:sp>
      <p:sp>
        <p:nvSpPr>
          <p:cNvPr id="85" name="Google Shape;85;p17"/>
          <p:cNvSpPr/>
          <p:nvPr/>
        </p:nvSpPr>
        <p:spPr>
          <a:xfrm>
            <a:off x="1289677"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O</a:t>
            </a:r>
            <a:endParaRPr sz="4000" b="1">
              <a:solidFill>
                <a:schemeClr val="lt2"/>
              </a:solidFill>
              <a:latin typeface="Rajdhani"/>
              <a:ea typeface="Rajdhani"/>
              <a:cs typeface="Rajdhani"/>
              <a:sym typeface="Rajdhani"/>
            </a:endParaRPr>
          </a:p>
        </p:txBody>
      </p:sp>
      <p:sp>
        <p:nvSpPr>
          <p:cNvPr id="86" name="Google Shape;86;p17"/>
          <p:cNvSpPr/>
          <p:nvPr/>
        </p:nvSpPr>
        <p:spPr>
          <a:xfrm>
            <a:off x="4672346"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T</a:t>
            </a:r>
            <a:endParaRPr sz="4000" b="1">
              <a:solidFill>
                <a:schemeClr val="lt2"/>
              </a:solidFill>
              <a:latin typeface="Rajdhani"/>
              <a:ea typeface="Rajdhani"/>
              <a:cs typeface="Rajdhani"/>
              <a:sym typeface="Rajdhan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pic>
        <p:nvPicPr>
          <p:cNvPr id="1339" name="Google Shape;1339;p44" title="Gráfico">
            <a:hlinkClick r:id="rId3"/>
          </p:cNvPr>
          <p:cNvPicPr preferRelativeResize="0"/>
          <p:nvPr/>
        </p:nvPicPr>
        <p:blipFill rotWithShape="1">
          <a:blip r:embed="rId4">
            <a:alphaModFix/>
          </a:blip>
          <a:srcRect l="2400" b="5303"/>
          <a:stretch/>
        </p:blipFill>
        <p:spPr>
          <a:xfrm>
            <a:off x="1170750" y="1669163"/>
            <a:ext cx="3182075" cy="2272700"/>
          </a:xfrm>
          <a:prstGeom prst="rect">
            <a:avLst/>
          </a:prstGeom>
          <a:noFill/>
          <a:ln>
            <a:noFill/>
          </a:ln>
        </p:spPr>
      </p:pic>
      <p:sp>
        <p:nvSpPr>
          <p:cNvPr id="1340" name="Google Shape;1340;p4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41" name="Google Shape;1341;p44"/>
          <p:cNvSpPr txBox="1"/>
          <p:nvPr/>
        </p:nvSpPr>
        <p:spPr>
          <a:xfrm>
            <a:off x="836700" y="4306775"/>
            <a:ext cx="74706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Fira Sans Condensed"/>
              <a:ea typeface="Fira Sans Condensed"/>
              <a:cs typeface="Fira Sans Condensed"/>
              <a:sym typeface="Fira Sans Condensed"/>
            </a:endParaRPr>
          </a:p>
        </p:txBody>
      </p:sp>
      <p:sp>
        <p:nvSpPr>
          <p:cNvPr id="1342" name="Google Shape;1342;p44"/>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PREDICTED RESULTS</a:t>
            </a:r>
            <a:endParaRPr sz="2400" b="1">
              <a:solidFill>
                <a:schemeClr val="lt2"/>
              </a:solidFill>
              <a:latin typeface="Rajdhani"/>
              <a:ea typeface="Rajdhani"/>
              <a:cs typeface="Rajdhani"/>
              <a:sym typeface="Rajdhani"/>
            </a:endParaRPr>
          </a:p>
        </p:txBody>
      </p:sp>
      <p:grpSp>
        <p:nvGrpSpPr>
          <p:cNvPr id="1343" name="Google Shape;1343;p44"/>
          <p:cNvGrpSpPr/>
          <p:nvPr/>
        </p:nvGrpSpPr>
        <p:grpSpPr>
          <a:xfrm>
            <a:off x="5761825" y="2091950"/>
            <a:ext cx="2295600" cy="660222"/>
            <a:chOff x="5761825" y="3169025"/>
            <a:chExt cx="2295600" cy="660222"/>
          </a:xfrm>
        </p:grpSpPr>
        <p:sp>
          <p:nvSpPr>
            <p:cNvPr id="1344" name="Google Shape;1344;p44"/>
            <p:cNvSpPr txBox="1"/>
            <p:nvPr/>
          </p:nvSpPr>
          <p:spPr>
            <a:xfrm>
              <a:off x="5761825" y="3169025"/>
              <a:ext cx="22956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$30,000</a:t>
              </a:r>
              <a:endParaRPr sz="2400" b="1">
                <a:solidFill>
                  <a:schemeClr val="lt2"/>
                </a:solidFill>
                <a:latin typeface="Rajdhani"/>
                <a:ea typeface="Rajdhani"/>
                <a:cs typeface="Rajdhani"/>
                <a:sym typeface="Rajdhani"/>
              </a:endParaRPr>
            </a:p>
          </p:txBody>
        </p:sp>
        <p:sp>
          <p:nvSpPr>
            <p:cNvPr id="1345" name="Google Shape;1345;p44"/>
            <p:cNvSpPr txBox="1"/>
            <p:nvPr/>
          </p:nvSpPr>
          <p:spPr>
            <a:xfrm>
              <a:off x="5761825" y="3527447"/>
              <a:ext cx="22956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Expected income for 20XX</a:t>
              </a:r>
              <a:endParaRPr>
                <a:solidFill>
                  <a:schemeClr val="lt2"/>
                </a:solidFill>
                <a:latin typeface="Fira Sans Condensed"/>
                <a:ea typeface="Fira Sans Condensed"/>
                <a:cs typeface="Fira Sans Condensed"/>
                <a:sym typeface="Fira Sans Condensed"/>
              </a:endParaRPr>
            </a:p>
          </p:txBody>
        </p:sp>
      </p:grpSp>
      <p:grpSp>
        <p:nvGrpSpPr>
          <p:cNvPr id="1346" name="Google Shape;1346;p44"/>
          <p:cNvGrpSpPr/>
          <p:nvPr/>
        </p:nvGrpSpPr>
        <p:grpSpPr>
          <a:xfrm>
            <a:off x="5761825" y="3130900"/>
            <a:ext cx="2295600" cy="660222"/>
            <a:chOff x="5761825" y="2014200"/>
            <a:chExt cx="2295600" cy="660222"/>
          </a:xfrm>
        </p:grpSpPr>
        <p:sp>
          <p:nvSpPr>
            <p:cNvPr id="1347" name="Google Shape;1347;p44"/>
            <p:cNvSpPr txBox="1"/>
            <p:nvPr/>
          </p:nvSpPr>
          <p:spPr>
            <a:xfrm>
              <a:off x="5761825" y="2014200"/>
              <a:ext cx="22956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300</a:t>
              </a:r>
              <a:endParaRPr sz="2400" b="1">
                <a:solidFill>
                  <a:schemeClr val="lt2"/>
                </a:solidFill>
                <a:latin typeface="Rajdhani"/>
                <a:ea typeface="Rajdhani"/>
                <a:cs typeface="Rajdhani"/>
                <a:sym typeface="Rajdhani"/>
              </a:endParaRPr>
            </a:p>
          </p:txBody>
        </p:sp>
        <p:sp>
          <p:nvSpPr>
            <p:cNvPr id="1348" name="Google Shape;1348;p44"/>
            <p:cNvSpPr txBox="1"/>
            <p:nvPr/>
          </p:nvSpPr>
          <p:spPr>
            <a:xfrm>
              <a:off x="5761825" y="2372622"/>
              <a:ext cx="22956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New employees next year</a:t>
              </a:r>
              <a:endParaRPr>
                <a:solidFill>
                  <a:schemeClr val="lt2"/>
                </a:solidFill>
                <a:latin typeface="Fira Sans Condensed"/>
                <a:ea typeface="Fira Sans Condensed"/>
                <a:cs typeface="Fira Sans Condensed"/>
                <a:sym typeface="Fira Sans Condensed"/>
              </a:endParaRPr>
            </a:p>
          </p:txBody>
        </p:sp>
      </p:grpSp>
      <p:grpSp>
        <p:nvGrpSpPr>
          <p:cNvPr id="1349" name="Google Shape;1349;p44"/>
          <p:cNvGrpSpPr/>
          <p:nvPr/>
        </p:nvGrpSpPr>
        <p:grpSpPr>
          <a:xfrm>
            <a:off x="5263019" y="2153026"/>
            <a:ext cx="336512" cy="335048"/>
            <a:chOff x="3996113" y="4291176"/>
            <a:chExt cx="336512" cy="335048"/>
          </a:xfrm>
        </p:grpSpPr>
        <p:sp>
          <p:nvSpPr>
            <p:cNvPr id="1350" name="Google Shape;1350;p44"/>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5257704" y="3232158"/>
            <a:ext cx="347143" cy="254684"/>
            <a:chOff x="5331913" y="3413947"/>
            <a:chExt cx="347143" cy="254684"/>
          </a:xfrm>
        </p:grpSpPr>
        <p:sp>
          <p:nvSpPr>
            <p:cNvPr id="1354" name="Google Shape;1354;p44"/>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44"/>
          <p:cNvSpPr/>
          <p:nvPr/>
        </p:nvSpPr>
        <p:spPr>
          <a:xfrm>
            <a:off x="4973816" y="3296050"/>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4973816" y="2257100"/>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txBox="1"/>
          <p:nvPr/>
        </p:nvSpPr>
        <p:spPr>
          <a:xfrm>
            <a:off x="1574150"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Jan</a:t>
            </a:r>
            <a:endParaRPr sz="1200">
              <a:solidFill>
                <a:schemeClr val="lt2"/>
              </a:solidFill>
              <a:latin typeface="Fira Sans Condensed"/>
              <a:ea typeface="Fira Sans Condensed"/>
              <a:cs typeface="Fira Sans Condensed"/>
              <a:sym typeface="Fira Sans Condensed"/>
            </a:endParaRPr>
          </a:p>
        </p:txBody>
      </p:sp>
      <p:sp>
        <p:nvSpPr>
          <p:cNvPr id="1363" name="Google Shape;1363;p44"/>
          <p:cNvSpPr txBox="1"/>
          <p:nvPr/>
        </p:nvSpPr>
        <p:spPr>
          <a:xfrm>
            <a:off x="2085324"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Feb</a:t>
            </a:r>
            <a:endParaRPr sz="1200">
              <a:solidFill>
                <a:schemeClr val="lt2"/>
              </a:solidFill>
              <a:latin typeface="Fira Sans Condensed"/>
              <a:ea typeface="Fira Sans Condensed"/>
              <a:cs typeface="Fira Sans Condensed"/>
              <a:sym typeface="Fira Sans Condensed"/>
            </a:endParaRPr>
          </a:p>
        </p:txBody>
      </p:sp>
      <p:sp>
        <p:nvSpPr>
          <p:cNvPr id="1364" name="Google Shape;1364;p44"/>
          <p:cNvSpPr txBox="1"/>
          <p:nvPr/>
        </p:nvSpPr>
        <p:spPr>
          <a:xfrm>
            <a:off x="2596498"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Mar</a:t>
            </a:r>
            <a:endParaRPr sz="1200">
              <a:solidFill>
                <a:schemeClr val="lt2"/>
              </a:solidFill>
              <a:latin typeface="Fira Sans Condensed"/>
              <a:ea typeface="Fira Sans Condensed"/>
              <a:cs typeface="Fira Sans Condensed"/>
              <a:sym typeface="Fira Sans Condensed"/>
            </a:endParaRPr>
          </a:p>
        </p:txBody>
      </p:sp>
      <p:sp>
        <p:nvSpPr>
          <p:cNvPr id="1365" name="Google Shape;1365;p44"/>
          <p:cNvSpPr txBox="1"/>
          <p:nvPr/>
        </p:nvSpPr>
        <p:spPr>
          <a:xfrm>
            <a:off x="3107672"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Apr</a:t>
            </a:r>
            <a:endParaRPr sz="1200">
              <a:solidFill>
                <a:schemeClr val="lt2"/>
              </a:solidFill>
              <a:latin typeface="Fira Sans Condensed"/>
              <a:ea typeface="Fira Sans Condensed"/>
              <a:cs typeface="Fira Sans Condensed"/>
              <a:sym typeface="Fira Sans Condensed"/>
            </a:endParaRPr>
          </a:p>
        </p:txBody>
      </p:sp>
      <p:sp>
        <p:nvSpPr>
          <p:cNvPr id="1366" name="Google Shape;1366;p44"/>
          <p:cNvSpPr txBox="1"/>
          <p:nvPr/>
        </p:nvSpPr>
        <p:spPr>
          <a:xfrm>
            <a:off x="3618846"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Jun</a:t>
            </a:r>
            <a:endParaRPr sz="1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aphicFrame>
        <p:nvGraphicFramePr>
          <p:cNvPr id="1371" name="Google Shape;1371;p45"/>
          <p:cNvGraphicFramePr/>
          <p:nvPr/>
        </p:nvGraphicFramePr>
        <p:xfrm>
          <a:off x="787275" y="1727475"/>
          <a:ext cx="3000000" cy="3000000"/>
        </p:xfrm>
        <a:graphic>
          <a:graphicData uri="http://schemas.openxmlformats.org/drawingml/2006/table">
            <a:tbl>
              <a:tblPr>
                <a:noFill/>
                <a:tableStyleId>{177190C2-4C7D-40EE-A4BC-B9D02DC21F93}</a:tableStyleId>
              </a:tblPr>
              <a:tblGrid>
                <a:gridCol w="1508950">
                  <a:extLst>
                    <a:ext uri="{9D8B030D-6E8A-4147-A177-3AD203B41FA5}">
                      <a16:colId xmlns:a16="http://schemas.microsoft.com/office/drawing/2014/main" val="20000"/>
                    </a:ext>
                  </a:extLst>
                </a:gridCol>
                <a:gridCol w="1508950">
                  <a:extLst>
                    <a:ext uri="{9D8B030D-6E8A-4147-A177-3AD203B41FA5}">
                      <a16:colId xmlns:a16="http://schemas.microsoft.com/office/drawing/2014/main" val="20001"/>
                    </a:ext>
                  </a:extLst>
                </a:gridCol>
                <a:gridCol w="1508950">
                  <a:extLst>
                    <a:ext uri="{9D8B030D-6E8A-4147-A177-3AD203B41FA5}">
                      <a16:colId xmlns:a16="http://schemas.microsoft.com/office/drawing/2014/main" val="20002"/>
                    </a:ext>
                  </a:extLst>
                </a:gridCol>
                <a:gridCol w="1508950">
                  <a:extLst>
                    <a:ext uri="{9D8B030D-6E8A-4147-A177-3AD203B41FA5}">
                      <a16:colId xmlns:a16="http://schemas.microsoft.com/office/drawing/2014/main" val="20003"/>
                    </a:ext>
                  </a:extLst>
                </a:gridCol>
                <a:gridCol w="1508950">
                  <a:extLst>
                    <a:ext uri="{9D8B030D-6E8A-4147-A177-3AD203B41FA5}">
                      <a16:colId xmlns:a16="http://schemas.microsoft.com/office/drawing/2014/main" val="20004"/>
                    </a:ext>
                  </a:extLst>
                </a:gridCol>
              </a:tblGrid>
              <a:tr h="609575">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1</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2</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3</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bl>
          </a:graphicData>
        </a:graphic>
      </p:graphicFrame>
      <p:sp>
        <p:nvSpPr>
          <p:cNvPr id="1372" name="Google Shape;1372;p4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73" name="Google Shape;1373;p45"/>
          <p:cNvSpPr/>
          <p:nvPr/>
        </p:nvSpPr>
        <p:spPr>
          <a:xfrm>
            <a:off x="2305050" y="2487500"/>
            <a:ext cx="2999100" cy="301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2"/>
                </a:solidFill>
                <a:latin typeface="Fira Sans Condensed"/>
                <a:ea typeface="Fira Sans Condensed"/>
                <a:cs typeface="Fira Sans Condensed"/>
                <a:sym typeface="Fira Sans Condensed"/>
              </a:rPr>
              <a:t>Mercury is a very small planet</a:t>
            </a:r>
            <a:endParaRPr>
              <a:solidFill>
                <a:schemeClr val="lt2"/>
              </a:solidFill>
              <a:latin typeface="Fira Sans Condensed"/>
              <a:ea typeface="Fira Sans Condensed"/>
              <a:cs typeface="Fira Sans Condensed"/>
              <a:sym typeface="Fira Sans Condensed"/>
            </a:endParaRPr>
          </a:p>
        </p:txBody>
      </p:sp>
      <p:sp>
        <p:nvSpPr>
          <p:cNvPr id="1374" name="Google Shape;1374;p45"/>
          <p:cNvSpPr/>
          <p:nvPr/>
        </p:nvSpPr>
        <p:spPr>
          <a:xfrm>
            <a:off x="5324475" y="3092950"/>
            <a:ext cx="1488900" cy="3018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p:txBody>
      </p:sp>
      <p:sp>
        <p:nvSpPr>
          <p:cNvPr id="1375" name="Google Shape;1375;p45"/>
          <p:cNvSpPr/>
          <p:nvPr/>
        </p:nvSpPr>
        <p:spPr>
          <a:xfrm>
            <a:off x="6832400" y="3713500"/>
            <a:ext cx="1488900" cy="301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cold </a:t>
            </a:r>
            <a:endParaRPr>
              <a:solidFill>
                <a:schemeClr val="lt2"/>
              </a:solidFill>
              <a:latin typeface="Fira Sans Condensed"/>
              <a:ea typeface="Fira Sans Condensed"/>
              <a:cs typeface="Fira Sans Condensed"/>
              <a:sym typeface="Fira Sans Condensed"/>
            </a:endParaRPr>
          </a:p>
        </p:txBody>
      </p:sp>
      <p:sp>
        <p:nvSpPr>
          <p:cNvPr id="1376" name="Google Shape;1376;p45"/>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TASKS PER MONTH</a:t>
            </a:r>
            <a:endParaRPr sz="2400" b="1">
              <a:solidFill>
                <a:schemeClr val="lt2"/>
              </a:solidFill>
              <a:latin typeface="Rajdhani"/>
              <a:ea typeface="Rajdhani"/>
              <a:cs typeface="Rajdhani"/>
              <a:sym typeface="Rajdhani"/>
            </a:endParaRPr>
          </a:p>
        </p:txBody>
      </p:sp>
      <p:grpSp>
        <p:nvGrpSpPr>
          <p:cNvPr id="1377" name="Google Shape;1377;p45"/>
          <p:cNvGrpSpPr/>
          <p:nvPr/>
        </p:nvGrpSpPr>
        <p:grpSpPr>
          <a:xfrm>
            <a:off x="1370022" y="1859024"/>
            <a:ext cx="346406" cy="347552"/>
            <a:chOff x="3214972" y="3359188"/>
            <a:chExt cx="346406" cy="347552"/>
          </a:xfrm>
        </p:grpSpPr>
        <p:sp>
          <p:nvSpPr>
            <p:cNvPr id="1378" name="Google Shape;1378;p45"/>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4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397" name="Google Shape;1397;p46"/>
          <p:cNvGrpSpPr/>
          <p:nvPr/>
        </p:nvGrpSpPr>
        <p:grpSpPr>
          <a:xfrm>
            <a:off x="770993" y="1720244"/>
            <a:ext cx="1815274" cy="2875416"/>
            <a:chOff x="770993" y="1720244"/>
            <a:chExt cx="1815274" cy="2875416"/>
          </a:xfrm>
        </p:grpSpPr>
        <p:grpSp>
          <p:nvGrpSpPr>
            <p:cNvPr id="1398" name="Google Shape;1398;p46"/>
            <p:cNvGrpSpPr/>
            <p:nvPr/>
          </p:nvGrpSpPr>
          <p:grpSpPr>
            <a:xfrm>
              <a:off x="770993" y="1720244"/>
              <a:ext cx="1815274" cy="739275"/>
              <a:chOff x="713225" y="1875419"/>
              <a:chExt cx="2315400" cy="739275"/>
            </a:xfrm>
          </p:grpSpPr>
          <p:sp>
            <p:nvSpPr>
              <p:cNvPr id="1399" name="Google Shape;1399;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400" name="Google Shape;1400;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401" name="Google Shape;1401;p46"/>
            <p:cNvSpPr txBox="1"/>
            <p:nvPr/>
          </p:nvSpPr>
          <p:spPr>
            <a:xfrm>
              <a:off x="1294630"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grpSp>
      <p:grpSp>
        <p:nvGrpSpPr>
          <p:cNvPr id="1402" name="Google Shape;1402;p46"/>
          <p:cNvGrpSpPr/>
          <p:nvPr/>
        </p:nvGrpSpPr>
        <p:grpSpPr>
          <a:xfrm>
            <a:off x="2699970" y="1720244"/>
            <a:ext cx="1815274" cy="2875416"/>
            <a:chOff x="2699970" y="1720244"/>
            <a:chExt cx="1815274" cy="2875416"/>
          </a:xfrm>
        </p:grpSpPr>
        <p:grpSp>
          <p:nvGrpSpPr>
            <p:cNvPr id="1403" name="Google Shape;1403;p46"/>
            <p:cNvGrpSpPr/>
            <p:nvPr/>
          </p:nvGrpSpPr>
          <p:grpSpPr>
            <a:xfrm>
              <a:off x="2699970" y="1720244"/>
              <a:ext cx="1815274" cy="739275"/>
              <a:chOff x="713225" y="1875419"/>
              <a:chExt cx="2315400" cy="739275"/>
            </a:xfrm>
          </p:grpSpPr>
          <p:sp>
            <p:nvSpPr>
              <p:cNvPr id="1404" name="Google Shape;1404;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405" name="Google Shape;1405;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406" name="Google Shape;1406;p46"/>
            <p:cNvSpPr txBox="1"/>
            <p:nvPr/>
          </p:nvSpPr>
          <p:spPr>
            <a:xfrm>
              <a:off x="3223607"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grpSp>
        <p:nvGrpSpPr>
          <p:cNvPr id="1407" name="Google Shape;1407;p46"/>
          <p:cNvGrpSpPr/>
          <p:nvPr/>
        </p:nvGrpSpPr>
        <p:grpSpPr>
          <a:xfrm>
            <a:off x="4628948" y="1720244"/>
            <a:ext cx="1815274" cy="2875416"/>
            <a:chOff x="4628948" y="1720244"/>
            <a:chExt cx="1815274" cy="2875416"/>
          </a:xfrm>
        </p:grpSpPr>
        <p:grpSp>
          <p:nvGrpSpPr>
            <p:cNvPr id="1408" name="Google Shape;1408;p46"/>
            <p:cNvGrpSpPr/>
            <p:nvPr/>
          </p:nvGrpSpPr>
          <p:grpSpPr>
            <a:xfrm>
              <a:off x="4628948" y="1720244"/>
              <a:ext cx="1815274" cy="739275"/>
              <a:chOff x="713225" y="1875419"/>
              <a:chExt cx="2315400" cy="739275"/>
            </a:xfrm>
          </p:grpSpPr>
          <p:sp>
            <p:nvSpPr>
              <p:cNvPr id="1409" name="Google Shape;1409;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410" name="Google Shape;1410;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411" name="Google Shape;1411;p46"/>
            <p:cNvSpPr txBox="1"/>
            <p:nvPr/>
          </p:nvSpPr>
          <p:spPr>
            <a:xfrm>
              <a:off x="5152585"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grpSp>
      <p:grpSp>
        <p:nvGrpSpPr>
          <p:cNvPr id="1412" name="Google Shape;1412;p46"/>
          <p:cNvGrpSpPr/>
          <p:nvPr/>
        </p:nvGrpSpPr>
        <p:grpSpPr>
          <a:xfrm>
            <a:off x="6557926" y="1720244"/>
            <a:ext cx="1815274" cy="2875416"/>
            <a:chOff x="6557926" y="1720244"/>
            <a:chExt cx="1815274" cy="2875416"/>
          </a:xfrm>
        </p:grpSpPr>
        <p:grpSp>
          <p:nvGrpSpPr>
            <p:cNvPr id="1413" name="Google Shape;1413;p46"/>
            <p:cNvGrpSpPr/>
            <p:nvPr/>
          </p:nvGrpSpPr>
          <p:grpSpPr>
            <a:xfrm>
              <a:off x="6557926" y="1720244"/>
              <a:ext cx="1815274" cy="739275"/>
              <a:chOff x="713225" y="1875419"/>
              <a:chExt cx="2315400" cy="739275"/>
            </a:xfrm>
          </p:grpSpPr>
          <p:sp>
            <p:nvSpPr>
              <p:cNvPr id="1414" name="Google Shape;1414;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415" name="Google Shape;1415;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1416" name="Google Shape;1416;p46"/>
            <p:cNvSpPr txBox="1"/>
            <p:nvPr/>
          </p:nvSpPr>
          <p:spPr>
            <a:xfrm>
              <a:off x="7081563"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a:t>
              </a:r>
              <a:endParaRPr sz="2400" b="1">
                <a:solidFill>
                  <a:schemeClr val="lt2"/>
                </a:solidFill>
                <a:latin typeface="Rajdhani"/>
                <a:ea typeface="Rajdhani"/>
                <a:cs typeface="Rajdhani"/>
                <a:sym typeface="Rajdhani"/>
              </a:endParaRPr>
            </a:p>
          </p:txBody>
        </p:sp>
      </p:grpSp>
      <p:sp>
        <p:nvSpPr>
          <p:cNvPr id="1417" name="Google Shape;1417;p46"/>
          <p:cNvSpPr/>
          <p:nvPr/>
        </p:nvSpPr>
        <p:spPr>
          <a:xfrm>
            <a:off x="1339930"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1339930"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1339930"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1339930"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6"/>
          <p:cNvSpPr/>
          <p:nvPr/>
        </p:nvSpPr>
        <p:spPr>
          <a:xfrm>
            <a:off x="1339930"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1339930"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1339930"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1339930" y="372556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1339930" y="3850349"/>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1339930"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3268907"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3268907"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3268907"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3268907"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3268907"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3268907"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3268907" y="3600774"/>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3268907" y="3725562"/>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3268907"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3268907"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5197885"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5197885"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5197885"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5197885"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5197885"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5197885"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5197885"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5197885" y="3725562"/>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p:cNvSpPr/>
          <p:nvPr/>
        </p:nvSpPr>
        <p:spPr>
          <a:xfrm>
            <a:off x="5197885"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5197885"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7126863"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7126863"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7126863"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7126863"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7126863"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26863"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p:cNvSpPr/>
          <p:nvPr/>
        </p:nvSpPr>
        <p:spPr>
          <a:xfrm>
            <a:off x="7126863"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p:cNvSpPr/>
          <p:nvPr/>
        </p:nvSpPr>
        <p:spPr>
          <a:xfrm>
            <a:off x="7126863" y="372556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7126863"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7126863"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46"/>
          <p:cNvCxnSpPr>
            <a:stCxn id="1401" idx="3"/>
            <a:endCxn id="1406" idx="1"/>
          </p:cNvCxnSpPr>
          <p:nvPr/>
        </p:nvCxnSpPr>
        <p:spPr>
          <a:xfrm>
            <a:off x="2062630" y="4412810"/>
            <a:ext cx="1161000" cy="0"/>
          </a:xfrm>
          <a:prstGeom prst="straightConnector1">
            <a:avLst/>
          </a:prstGeom>
          <a:noFill/>
          <a:ln w="19050" cap="flat" cmpd="sng">
            <a:solidFill>
              <a:schemeClr val="lt2"/>
            </a:solidFill>
            <a:prstDash val="solid"/>
            <a:round/>
            <a:headEnd type="none" w="med" len="med"/>
            <a:tailEnd type="none" w="med" len="med"/>
          </a:ln>
        </p:spPr>
      </p:cxnSp>
      <p:cxnSp>
        <p:nvCxnSpPr>
          <p:cNvPr id="1458" name="Google Shape;1458;p46"/>
          <p:cNvCxnSpPr>
            <a:stCxn id="1406" idx="3"/>
            <a:endCxn id="1411" idx="1"/>
          </p:cNvCxnSpPr>
          <p:nvPr/>
        </p:nvCxnSpPr>
        <p:spPr>
          <a:xfrm>
            <a:off x="3991607" y="4412810"/>
            <a:ext cx="1161000" cy="0"/>
          </a:xfrm>
          <a:prstGeom prst="straightConnector1">
            <a:avLst/>
          </a:prstGeom>
          <a:noFill/>
          <a:ln w="19050" cap="flat" cmpd="sng">
            <a:solidFill>
              <a:schemeClr val="lt2"/>
            </a:solidFill>
            <a:prstDash val="solid"/>
            <a:round/>
            <a:headEnd type="none" w="med" len="med"/>
            <a:tailEnd type="none" w="med" len="med"/>
          </a:ln>
        </p:spPr>
      </p:cxnSp>
      <p:cxnSp>
        <p:nvCxnSpPr>
          <p:cNvPr id="1459" name="Google Shape;1459;p46"/>
          <p:cNvCxnSpPr>
            <a:stCxn id="1411" idx="3"/>
            <a:endCxn id="1416" idx="1"/>
          </p:cNvCxnSpPr>
          <p:nvPr/>
        </p:nvCxnSpPr>
        <p:spPr>
          <a:xfrm>
            <a:off x="5920585" y="4412810"/>
            <a:ext cx="1161000" cy="0"/>
          </a:xfrm>
          <a:prstGeom prst="straightConnector1">
            <a:avLst/>
          </a:prstGeom>
          <a:noFill/>
          <a:ln w="19050" cap="flat" cmpd="sng">
            <a:solidFill>
              <a:schemeClr val="lt2"/>
            </a:solidFill>
            <a:prstDash val="solid"/>
            <a:round/>
            <a:headEnd type="none" w="med" len="med"/>
            <a:tailEnd type="none" w="med" len="med"/>
          </a:ln>
        </p:spPr>
      </p:cxnSp>
      <p:sp>
        <p:nvSpPr>
          <p:cNvPr id="1460" name="Google Shape;1460;p4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NUMBERS</a:t>
            </a:r>
            <a:endParaRPr sz="2400" b="1">
              <a:solidFill>
                <a:schemeClr val="lt2"/>
              </a:solidFill>
              <a:latin typeface="Rajdhani"/>
              <a:ea typeface="Rajdhani"/>
              <a:cs typeface="Rajdhani"/>
              <a:sym typeface="Rajdhan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4"/>
        <p:cNvGrpSpPr/>
        <p:nvPr/>
      </p:nvGrpSpPr>
      <p:grpSpPr>
        <a:xfrm>
          <a:off x="0" y="0"/>
          <a:ext cx="0" cy="0"/>
          <a:chOff x="0" y="0"/>
          <a:chExt cx="0" cy="0"/>
        </a:xfrm>
      </p:grpSpPr>
      <p:sp>
        <p:nvSpPr>
          <p:cNvPr id="1465" name="Google Shape;1465;p4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466" name="Google Shape;1466;p4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67" name="Google Shape;1467;p4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sp>
        <p:nvSpPr>
          <p:cNvPr id="1472" name="Google Shape;1472;p4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73" name="Google Shape;1473;p4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a:solidFill>
                  <a:schemeClr val="hlink"/>
                </a:solidFill>
                <a:uFill>
                  <a:noFill/>
                </a:uFill>
                <a:hlinkClick r:id="rId3"/>
              </a:rPr>
              <a:t>Slidesgo</a:t>
            </a:r>
            <a:r>
              <a:rPr lang="en" sz="900">
                <a:solidFill>
                  <a:schemeClr val="lt1"/>
                </a:solidFill>
              </a:rPr>
              <a:t>.</a:t>
            </a:r>
            <a:endParaRPr sz="9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74" name="Google Shape;1474;p4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8"/>
        <p:cNvGrpSpPr/>
        <p:nvPr/>
      </p:nvGrpSpPr>
      <p:grpSpPr>
        <a:xfrm>
          <a:off x="0" y="0"/>
          <a:ext cx="0" cy="0"/>
          <a:chOff x="0" y="0"/>
          <a:chExt cx="0" cy="0"/>
        </a:xfrm>
      </p:grpSpPr>
      <p:sp>
        <p:nvSpPr>
          <p:cNvPr id="1479" name="Google Shape;1479;p4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480" name="Google Shape;1480;p4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481" name="Google Shape;1481;p49"/>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our blog</a:t>
            </a:r>
            <a:r>
              <a:rPr lang="en" sz="1100">
                <a:solidFill>
                  <a:srgbClr val="FFFFFF"/>
                </a:solidFill>
              </a:rPr>
              <a:t>.</a:t>
            </a:r>
            <a:endParaRPr sz="1100"/>
          </a:p>
        </p:txBody>
      </p:sp>
      <p:grpSp>
        <p:nvGrpSpPr>
          <p:cNvPr id="1482" name="Google Shape;1482;p49"/>
          <p:cNvGrpSpPr/>
          <p:nvPr/>
        </p:nvGrpSpPr>
        <p:grpSpPr>
          <a:xfrm>
            <a:off x="6874322" y="1571957"/>
            <a:ext cx="1446116" cy="2863897"/>
            <a:chOff x="6529419" y="1724307"/>
            <a:chExt cx="1480463" cy="2931917"/>
          </a:xfrm>
        </p:grpSpPr>
        <p:grpSp>
          <p:nvGrpSpPr>
            <p:cNvPr id="1483" name="Google Shape;1483;p49"/>
            <p:cNvGrpSpPr/>
            <p:nvPr/>
          </p:nvGrpSpPr>
          <p:grpSpPr>
            <a:xfrm>
              <a:off x="6556827" y="1724307"/>
              <a:ext cx="956596" cy="944294"/>
              <a:chOff x="3800349" y="1238762"/>
              <a:chExt cx="1098904" cy="1084772"/>
            </a:xfrm>
          </p:grpSpPr>
          <p:grpSp>
            <p:nvGrpSpPr>
              <p:cNvPr id="1484" name="Google Shape;1484;p49"/>
              <p:cNvGrpSpPr/>
              <p:nvPr/>
            </p:nvGrpSpPr>
            <p:grpSpPr>
              <a:xfrm>
                <a:off x="3800349" y="1238762"/>
                <a:ext cx="1098904" cy="1084772"/>
                <a:chOff x="3800349" y="1238762"/>
                <a:chExt cx="1098904" cy="1084772"/>
              </a:xfrm>
            </p:grpSpPr>
            <p:sp>
              <p:nvSpPr>
                <p:cNvPr id="1485" name="Google Shape;1485;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49"/>
            <p:cNvGrpSpPr/>
            <p:nvPr/>
          </p:nvGrpSpPr>
          <p:grpSpPr>
            <a:xfrm>
              <a:off x="7053286" y="2227254"/>
              <a:ext cx="956596" cy="944252"/>
              <a:chOff x="4370663" y="1816530"/>
              <a:chExt cx="1098904" cy="1084724"/>
            </a:xfrm>
          </p:grpSpPr>
          <p:grpSp>
            <p:nvGrpSpPr>
              <p:cNvPr id="1489" name="Google Shape;1489;p49"/>
              <p:cNvGrpSpPr/>
              <p:nvPr/>
            </p:nvGrpSpPr>
            <p:grpSpPr>
              <a:xfrm>
                <a:off x="4370663" y="1816530"/>
                <a:ext cx="1098904" cy="1084724"/>
                <a:chOff x="4370663" y="1816530"/>
                <a:chExt cx="1098904" cy="1084724"/>
              </a:xfrm>
            </p:grpSpPr>
            <p:sp>
              <p:nvSpPr>
                <p:cNvPr id="1490" name="Google Shape;1490;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9"/>
              <p:cNvGrpSpPr/>
              <p:nvPr/>
            </p:nvGrpSpPr>
            <p:grpSpPr>
              <a:xfrm>
                <a:off x="4732628" y="2171596"/>
                <a:ext cx="374986" cy="374572"/>
                <a:chOff x="3303268" y="3817349"/>
                <a:chExt cx="346056" cy="345674"/>
              </a:xfrm>
            </p:grpSpPr>
            <p:sp>
              <p:nvSpPr>
                <p:cNvPr id="1493" name="Google Shape;1493;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7" name="Google Shape;1497;p49"/>
            <p:cNvGrpSpPr/>
            <p:nvPr/>
          </p:nvGrpSpPr>
          <p:grpSpPr>
            <a:xfrm>
              <a:off x="6547098" y="2715744"/>
              <a:ext cx="956596" cy="944315"/>
              <a:chOff x="3789173" y="2377690"/>
              <a:chExt cx="1098904" cy="1084796"/>
            </a:xfrm>
          </p:grpSpPr>
          <p:grpSp>
            <p:nvGrpSpPr>
              <p:cNvPr id="1498" name="Google Shape;1498;p49"/>
              <p:cNvGrpSpPr/>
              <p:nvPr/>
            </p:nvGrpSpPr>
            <p:grpSpPr>
              <a:xfrm>
                <a:off x="3789173" y="2377690"/>
                <a:ext cx="1098904" cy="1084796"/>
                <a:chOff x="3789173" y="2377690"/>
                <a:chExt cx="1098904" cy="1084796"/>
              </a:xfrm>
            </p:grpSpPr>
            <p:sp>
              <p:nvSpPr>
                <p:cNvPr id="1499" name="Google Shape;1499;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9"/>
              <p:cNvGrpSpPr/>
              <p:nvPr/>
            </p:nvGrpSpPr>
            <p:grpSpPr>
              <a:xfrm>
                <a:off x="4151137" y="2732796"/>
                <a:ext cx="374986" cy="374572"/>
                <a:chOff x="3752358" y="3817349"/>
                <a:chExt cx="346056" cy="345674"/>
              </a:xfrm>
            </p:grpSpPr>
            <p:sp>
              <p:nvSpPr>
                <p:cNvPr id="1502" name="Google Shape;1502;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6" name="Google Shape;1506;p49"/>
            <p:cNvGrpSpPr/>
            <p:nvPr/>
          </p:nvGrpSpPr>
          <p:grpSpPr>
            <a:xfrm>
              <a:off x="7034853" y="3222917"/>
              <a:ext cx="956596" cy="944252"/>
              <a:chOff x="4349489" y="2960313"/>
              <a:chExt cx="1098904" cy="1084724"/>
            </a:xfrm>
          </p:grpSpPr>
          <p:grpSp>
            <p:nvGrpSpPr>
              <p:cNvPr id="1507" name="Google Shape;1507;p49"/>
              <p:cNvGrpSpPr/>
              <p:nvPr/>
            </p:nvGrpSpPr>
            <p:grpSpPr>
              <a:xfrm>
                <a:off x="4349489" y="2960313"/>
                <a:ext cx="1098904" cy="1084724"/>
                <a:chOff x="4349489" y="2960313"/>
                <a:chExt cx="1098904" cy="1084724"/>
              </a:xfrm>
            </p:grpSpPr>
            <p:sp>
              <p:nvSpPr>
                <p:cNvPr id="1508" name="Google Shape;1508;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9"/>
              <p:cNvGrpSpPr/>
              <p:nvPr/>
            </p:nvGrpSpPr>
            <p:grpSpPr>
              <a:xfrm>
                <a:off x="4732657" y="3315384"/>
                <a:ext cx="374952" cy="374572"/>
                <a:chOff x="4201447" y="3817349"/>
                <a:chExt cx="346024" cy="345674"/>
              </a:xfrm>
            </p:grpSpPr>
            <p:sp>
              <p:nvSpPr>
                <p:cNvPr id="1511" name="Google Shape;1511;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3" name="Google Shape;1513;p49"/>
            <p:cNvGrpSpPr/>
            <p:nvPr/>
          </p:nvGrpSpPr>
          <p:grpSpPr>
            <a:xfrm>
              <a:off x="6529419" y="3711909"/>
              <a:ext cx="956596" cy="944315"/>
              <a:chOff x="3768864" y="3522050"/>
              <a:chExt cx="1098904" cy="1084796"/>
            </a:xfrm>
          </p:grpSpPr>
          <p:grpSp>
            <p:nvGrpSpPr>
              <p:cNvPr id="1514" name="Google Shape;1514;p49"/>
              <p:cNvGrpSpPr/>
              <p:nvPr/>
            </p:nvGrpSpPr>
            <p:grpSpPr>
              <a:xfrm>
                <a:off x="3768864" y="3522050"/>
                <a:ext cx="1098904" cy="1084796"/>
                <a:chOff x="3768864" y="3522050"/>
                <a:chExt cx="1098904" cy="1084796"/>
              </a:xfrm>
            </p:grpSpPr>
            <p:sp>
              <p:nvSpPr>
                <p:cNvPr id="1515" name="Google Shape;1515;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49"/>
              <p:cNvGrpSpPr/>
              <p:nvPr/>
            </p:nvGrpSpPr>
            <p:grpSpPr>
              <a:xfrm>
                <a:off x="4139616" y="3871555"/>
                <a:ext cx="357419" cy="357005"/>
                <a:chOff x="7482229" y="3351230"/>
                <a:chExt cx="357419" cy="357005"/>
              </a:xfrm>
            </p:grpSpPr>
            <p:sp>
              <p:nvSpPr>
                <p:cNvPr id="1518" name="Google Shape;1518;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92" name="Google Shape;92;p1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EVOLUTION</a:t>
            </a:r>
            <a:endParaRPr sz="2400" b="1">
              <a:solidFill>
                <a:schemeClr val="lt2"/>
              </a:solidFill>
              <a:latin typeface="Rajdhani"/>
              <a:ea typeface="Rajdhani"/>
              <a:cs typeface="Rajdhani"/>
              <a:sym typeface="Rajdhani"/>
            </a:endParaRPr>
          </a:p>
        </p:txBody>
      </p:sp>
      <p:sp>
        <p:nvSpPr>
          <p:cNvPr id="93" name="Google Shape;93;p18"/>
          <p:cNvSpPr/>
          <p:nvPr/>
        </p:nvSpPr>
        <p:spPr>
          <a:xfrm>
            <a:off x="15947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3537346"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5479979"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74226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a:stCxn id="93" idx="6"/>
            <a:endCxn id="94" idx="2"/>
          </p:cNvCxnSpPr>
          <p:nvPr/>
        </p:nvCxnSpPr>
        <p:spPr>
          <a:xfrm>
            <a:off x="1721612"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8" name="Google Shape;98;p18"/>
          <p:cNvCxnSpPr>
            <a:stCxn id="94" idx="6"/>
            <a:endCxn id="95" idx="2"/>
          </p:cNvCxnSpPr>
          <p:nvPr/>
        </p:nvCxnSpPr>
        <p:spPr>
          <a:xfrm>
            <a:off x="3664246"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9" name="Google Shape;99;p18"/>
          <p:cNvCxnSpPr>
            <a:stCxn id="95" idx="6"/>
            <a:endCxn id="96" idx="2"/>
          </p:cNvCxnSpPr>
          <p:nvPr/>
        </p:nvCxnSpPr>
        <p:spPr>
          <a:xfrm>
            <a:off x="5606879"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100" name="Google Shape;100;p18"/>
          <p:cNvCxnSpPr>
            <a:stCxn id="93" idx="4"/>
            <a:endCxn id="101" idx="0"/>
          </p:cNvCxnSpPr>
          <p:nvPr/>
        </p:nvCxnSpPr>
        <p:spPr>
          <a:xfrm>
            <a:off x="1658162"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2" name="Google Shape;102;p18"/>
          <p:cNvCxnSpPr>
            <a:stCxn id="94" idx="4"/>
            <a:endCxn id="103" idx="0"/>
          </p:cNvCxnSpPr>
          <p:nvPr/>
        </p:nvCxnSpPr>
        <p:spPr>
          <a:xfrm>
            <a:off x="3600796"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4" name="Google Shape;104;p18"/>
          <p:cNvCxnSpPr>
            <a:stCxn id="95" idx="4"/>
            <a:endCxn id="105" idx="0"/>
          </p:cNvCxnSpPr>
          <p:nvPr/>
        </p:nvCxnSpPr>
        <p:spPr>
          <a:xfrm>
            <a:off x="5543429"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6" name="Google Shape;106;p18"/>
          <p:cNvCxnSpPr>
            <a:stCxn id="96" idx="4"/>
            <a:endCxn id="107" idx="0"/>
          </p:cNvCxnSpPr>
          <p:nvPr/>
        </p:nvCxnSpPr>
        <p:spPr>
          <a:xfrm>
            <a:off x="7486062" y="2691597"/>
            <a:ext cx="0" cy="323700"/>
          </a:xfrm>
          <a:prstGeom prst="straightConnector1">
            <a:avLst/>
          </a:prstGeom>
          <a:noFill/>
          <a:ln w="19050" cap="flat" cmpd="sng">
            <a:solidFill>
              <a:schemeClr val="lt2"/>
            </a:solidFill>
            <a:prstDash val="solid"/>
            <a:round/>
            <a:headEnd type="none" w="med" len="med"/>
            <a:tailEnd type="none" w="med" len="med"/>
          </a:ln>
        </p:spPr>
      </p:cxnSp>
      <p:sp>
        <p:nvSpPr>
          <p:cNvPr id="108" name="Google Shape;108;p18"/>
          <p:cNvSpPr/>
          <p:nvPr/>
        </p:nvSpPr>
        <p:spPr>
          <a:xfrm>
            <a:off x="1479306" y="3987366"/>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8"/>
          <p:cNvGrpSpPr/>
          <p:nvPr/>
        </p:nvGrpSpPr>
        <p:grpSpPr>
          <a:xfrm>
            <a:off x="7300109" y="3983191"/>
            <a:ext cx="371883" cy="365691"/>
            <a:chOff x="860940" y="2746477"/>
            <a:chExt cx="371883" cy="365691"/>
          </a:xfrm>
        </p:grpSpPr>
        <p:sp>
          <p:nvSpPr>
            <p:cNvPr id="110" name="Google Shape;110;p18"/>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8"/>
          <p:cNvSpPr/>
          <p:nvPr/>
        </p:nvSpPr>
        <p:spPr>
          <a:xfrm>
            <a:off x="5365319" y="4001831"/>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8"/>
          <p:cNvGrpSpPr/>
          <p:nvPr/>
        </p:nvGrpSpPr>
        <p:grpSpPr>
          <a:xfrm>
            <a:off x="3413429" y="3979031"/>
            <a:ext cx="374709" cy="374010"/>
            <a:chOff x="1421638" y="4125629"/>
            <a:chExt cx="374709" cy="374010"/>
          </a:xfrm>
        </p:grpSpPr>
        <p:sp>
          <p:nvSpPr>
            <p:cNvPr id="117" name="Google Shape;117;p1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8"/>
          <p:cNvGrpSpPr/>
          <p:nvPr/>
        </p:nvGrpSpPr>
        <p:grpSpPr>
          <a:xfrm>
            <a:off x="716600" y="1790299"/>
            <a:ext cx="1883100" cy="2086651"/>
            <a:chOff x="716600" y="1790299"/>
            <a:chExt cx="1883100" cy="2086651"/>
          </a:xfrm>
        </p:grpSpPr>
        <p:sp>
          <p:nvSpPr>
            <p:cNvPr id="101" name="Google Shape;101;p18"/>
            <p:cNvSpPr txBox="1"/>
            <p:nvPr/>
          </p:nvSpPr>
          <p:spPr>
            <a:xfrm>
              <a:off x="716600"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20" name="Google Shape;120;p18"/>
            <p:cNvSpPr txBox="1"/>
            <p:nvPr/>
          </p:nvSpPr>
          <p:spPr>
            <a:xfrm>
              <a:off x="716600"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121" name="Google Shape;121;p18"/>
            <p:cNvSpPr txBox="1"/>
            <p:nvPr/>
          </p:nvSpPr>
          <p:spPr>
            <a:xfrm>
              <a:off x="7166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grpSp>
      <p:grpSp>
        <p:nvGrpSpPr>
          <p:cNvPr id="122" name="Google Shape;122;p18"/>
          <p:cNvGrpSpPr/>
          <p:nvPr/>
        </p:nvGrpSpPr>
        <p:grpSpPr>
          <a:xfrm>
            <a:off x="2659233" y="1790299"/>
            <a:ext cx="1883100" cy="2086651"/>
            <a:chOff x="2659233" y="1790299"/>
            <a:chExt cx="1883100" cy="2086651"/>
          </a:xfrm>
        </p:grpSpPr>
        <p:sp>
          <p:nvSpPr>
            <p:cNvPr id="103" name="Google Shape;103;p18"/>
            <p:cNvSpPr txBox="1"/>
            <p:nvPr/>
          </p:nvSpPr>
          <p:spPr>
            <a:xfrm>
              <a:off x="2659233"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23" name="Google Shape;123;p18"/>
            <p:cNvSpPr txBox="1"/>
            <p:nvPr/>
          </p:nvSpPr>
          <p:spPr>
            <a:xfrm>
              <a:off x="2659233"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124" name="Google Shape;124;p18"/>
            <p:cNvSpPr txBox="1"/>
            <p:nvPr/>
          </p:nvSpPr>
          <p:spPr>
            <a:xfrm>
              <a:off x="2659233"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125" name="Google Shape;125;p18"/>
          <p:cNvGrpSpPr/>
          <p:nvPr/>
        </p:nvGrpSpPr>
        <p:grpSpPr>
          <a:xfrm>
            <a:off x="4601867" y="1790299"/>
            <a:ext cx="1883100" cy="2086651"/>
            <a:chOff x="4601867" y="1790299"/>
            <a:chExt cx="1883100" cy="2086651"/>
          </a:xfrm>
        </p:grpSpPr>
        <p:sp>
          <p:nvSpPr>
            <p:cNvPr id="105" name="Google Shape;105;p18"/>
            <p:cNvSpPr txBox="1"/>
            <p:nvPr/>
          </p:nvSpPr>
          <p:spPr>
            <a:xfrm>
              <a:off x="4601867"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26" name="Google Shape;126;p18"/>
            <p:cNvSpPr txBox="1"/>
            <p:nvPr/>
          </p:nvSpPr>
          <p:spPr>
            <a:xfrm>
              <a:off x="4601867"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where we all live</a:t>
              </a:r>
              <a:endParaRPr>
                <a:solidFill>
                  <a:schemeClr val="lt2"/>
                </a:solidFill>
                <a:latin typeface="Fira Sans Condensed"/>
                <a:ea typeface="Fira Sans Condensed"/>
                <a:cs typeface="Fira Sans Condensed"/>
                <a:sym typeface="Fira Sans Condensed"/>
              </a:endParaRPr>
            </a:p>
          </p:txBody>
        </p:sp>
        <p:sp>
          <p:nvSpPr>
            <p:cNvPr id="127" name="Google Shape;127;p18"/>
            <p:cNvSpPr txBox="1"/>
            <p:nvPr/>
          </p:nvSpPr>
          <p:spPr>
            <a:xfrm>
              <a:off x="4601867"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grpSp>
      <p:grpSp>
        <p:nvGrpSpPr>
          <p:cNvPr id="128" name="Google Shape;128;p18"/>
          <p:cNvGrpSpPr/>
          <p:nvPr/>
        </p:nvGrpSpPr>
        <p:grpSpPr>
          <a:xfrm>
            <a:off x="6544500" y="1790299"/>
            <a:ext cx="1883100" cy="2087109"/>
            <a:chOff x="6544500" y="1790299"/>
            <a:chExt cx="1883100" cy="2087109"/>
          </a:xfrm>
        </p:grpSpPr>
        <p:grpSp>
          <p:nvGrpSpPr>
            <p:cNvPr id="129" name="Google Shape;129;p18"/>
            <p:cNvGrpSpPr/>
            <p:nvPr/>
          </p:nvGrpSpPr>
          <p:grpSpPr>
            <a:xfrm>
              <a:off x="6544500" y="3015422"/>
              <a:ext cx="1883100" cy="861986"/>
              <a:chOff x="6544500" y="3015422"/>
              <a:chExt cx="1883100" cy="861986"/>
            </a:xfrm>
          </p:grpSpPr>
          <p:sp>
            <p:nvSpPr>
              <p:cNvPr id="107" name="Google Shape;107;p18"/>
              <p:cNvSpPr txBox="1"/>
              <p:nvPr/>
            </p:nvSpPr>
            <p:spPr>
              <a:xfrm>
                <a:off x="6544500"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30" name="Google Shape;130;p18"/>
              <p:cNvSpPr txBox="1"/>
              <p:nvPr/>
            </p:nvSpPr>
            <p:spPr>
              <a:xfrm>
                <a:off x="6544500" y="3328708"/>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Earth</a:t>
                </a:r>
                <a:endParaRPr>
                  <a:solidFill>
                    <a:schemeClr val="lt2"/>
                  </a:solidFill>
                  <a:latin typeface="Fira Sans Condensed"/>
                  <a:ea typeface="Fira Sans Condensed"/>
                  <a:cs typeface="Fira Sans Condensed"/>
                  <a:sym typeface="Fira Sans Condensed"/>
                </a:endParaRPr>
              </a:p>
            </p:txBody>
          </p:sp>
        </p:grpSp>
        <p:sp>
          <p:nvSpPr>
            <p:cNvPr id="131" name="Google Shape;131;p18"/>
            <p:cNvSpPr txBox="1"/>
            <p:nvPr/>
          </p:nvSpPr>
          <p:spPr>
            <a:xfrm>
              <a:off x="65445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grpSp>
      <p:cxnSp>
        <p:nvCxnSpPr>
          <p:cNvPr id="132" name="Google Shape;132;p18"/>
          <p:cNvCxnSpPr>
            <a:stCxn id="93" idx="0"/>
            <a:endCxn id="121" idx="2"/>
          </p:cNvCxnSpPr>
          <p:nvPr/>
        </p:nvCxnSpPr>
        <p:spPr>
          <a:xfrm rot="10800000">
            <a:off x="1658162"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3" name="Google Shape;133;p18"/>
          <p:cNvCxnSpPr>
            <a:stCxn id="94" idx="0"/>
            <a:endCxn id="124" idx="2"/>
          </p:cNvCxnSpPr>
          <p:nvPr/>
        </p:nvCxnSpPr>
        <p:spPr>
          <a:xfrm rot="10800000">
            <a:off x="3600796"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4" name="Google Shape;134;p18"/>
          <p:cNvCxnSpPr>
            <a:stCxn id="95" idx="0"/>
            <a:endCxn id="127" idx="2"/>
          </p:cNvCxnSpPr>
          <p:nvPr/>
        </p:nvCxnSpPr>
        <p:spPr>
          <a:xfrm rot="10800000">
            <a:off x="5543429"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5" name="Google Shape;135;p18"/>
          <p:cNvCxnSpPr>
            <a:stCxn id="96" idx="0"/>
            <a:endCxn id="131" idx="2"/>
          </p:cNvCxnSpPr>
          <p:nvPr/>
        </p:nvCxnSpPr>
        <p:spPr>
          <a:xfrm rot="10800000">
            <a:off x="7486062" y="2247597"/>
            <a:ext cx="0" cy="3171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41" name="Google Shape;141;p19"/>
          <p:cNvSpPr txBox="1"/>
          <p:nvPr/>
        </p:nvSpPr>
        <p:spPr>
          <a:xfrm>
            <a:off x="3402450" y="1591150"/>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PLANS</a:t>
            </a:r>
            <a:endParaRPr sz="2400" b="1">
              <a:solidFill>
                <a:schemeClr val="lt2"/>
              </a:solidFill>
              <a:latin typeface="Rajdhani"/>
              <a:ea typeface="Rajdhani"/>
              <a:cs typeface="Rajdhani"/>
              <a:sym typeface="Rajdhani"/>
            </a:endParaRPr>
          </a:p>
        </p:txBody>
      </p:sp>
      <p:graphicFrame>
        <p:nvGraphicFramePr>
          <p:cNvPr id="142" name="Google Shape;142;p19"/>
          <p:cNvGraphicFramePr/>
          <p:nvPr/>
        </p:nvGraphicFramePr>
        <p:xfrm>
          <a:off x="832850" y="2048350"/>
          <a:ext cx="3000000" cy="3000000"/>
        </p:xfrm>
        <a:graphic>
          <a:graphicData uri="http://schemas.openxmlformats.org/drawingml/2006/table">
            <a:tbl>
              <a:tblPr>
                <a:noFill/>
                <a:tableStyleId>{177190C2-4C7D-40EE-A4BC-B9D02DC21F93}</a:tableStyleId>
              </a:tblPr>
              <a:tblGrid>
                <a:gridCol w="2492750">
                  <a:extLst>
                    <a:ext uri="{9D8B030D-6E8A-4147-A177-3AD203B41FA5}">
                      <a16:colId xmlns:a16="http://schemas.microsoft.com/office/drawing/2014/main" val="20000"/>
                    </a:ext>
                  </a:extLst>
                </a:gridCol>
                <a:gridCol w="2492750">
                  <a:extLst>
                    <a:ext uri="{9D8B030D-6E8A-4147-A177-3AD203B41FA5}">
                      <a16:colId xmlns:a16="http://schemas.microsoft.com/office/drawing/2014/main" val="20001"/>
                    </a:ext>
                  </a:extLst>
                </a:gridCol>
                <a:gridCol w="2492750">
                  <a:extLst>
                    <a:ext uri="{9D8B030D-6E8A-4147-A177-3AD203B41FA5}">
                      <a16:colId xmlns:a16="http://schemas.microsoft.com/office/drawing/2014/main" val="20002"/>
                    </a:ext>
                  </a:extLst>
                </a:gridCol>
              </a:tblGrid>
              <a:tr h="53575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STARTER</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INTERMEDIATE</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PRO</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1428725">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small</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53575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bl>
          </a:graphicData>
        </a:graphic>
      </p:graphicFrame>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rot="-5400000">
            <a:off x="165488" y="2738275"/>
            <a:ext cx="3294900" cy="457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WHAT SETS US APART</a:t>
            </a:r>
            <a:endParaRPr sz="2400" b="1">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316100" cy="767700"/>
          </a:xfrm>
          <a:prstGeom prst="bentConnector3">
            <a:avLst>
              <a:gd name="adj1" fmla="val 49998"/>
            </a:avLst>
          </a:prstGeom>
          <a:noFill/>
          <a:ln w="19050" cap="flat" cmpd="sng">
            <a:solidFill>
              <a:schemeClr val="lt2"/>
            </a:solidFill>
            <a:prstDash val="dash"/>
            <a:round/>
            <a:headEnd type="none" w="med" len="med"/>
            <a:tailEnd type="oval" w="med" len="med"/>
          </a:ln>
        </p:spPr>
      </p:cxnSp>
      <p:cxnSp>
        <p:nvCxnSpPr>
          <p:cNvPr id="165" name="Google Shape;165;p20"/>
          <p:cNvCxnSpPr>
            <a:stCxn id="162" idx="2"/>
            <a:endCxn id="166" idx="3"/>
          </p:cNvCxnSpPr>
          <p:nvPr/>
        </p:nvCxnSpPr>
        <p:spPr>
          <a:xfrm rot="10800000" flipH="1">
            <a:off x="2041538" y="2197375"/>
            <a:ext cx="1316100" cy="769500"/>
          </a:xfrm>
          <a:prstGeom prst="bentConnector3">
            <a:avLst>
              <a:gd name="adj1" fmla="val 49998"/>
            </a:avLst>
          </a:prstGeom>
          <a:noFill/>
          <a:ln w="19050" cap="flat" cmpd="sng">
            <a:solidFill>
              <a:schemeClr val="lt2"/>
            </a:solidFill>
            <a:prstDash val="dash"/>
            <a:round/>
            <a:headEnd type="none" w="med" len="med"/>
            <a:tailEnd type="oval" w="med" len="med"/>
          </a:ln>
        </p:spPr>
      </p:cxnSp>
      <p:grpSp>
        <p:nvGrpSpPr>
          <p:cNvPr id="167" name="Google Shape;167;p20"/>
          <p:cNvGrpSpPr/>
          <p:nvPr/>
        </p:nvGrpSpPr>
        <p:grpSpPr>
          <a:xfrm>
            <a:off x="5996412" y="3513045"/>
            <a:ext cx="2018400" cy="1056914"/>
            <a:chOff x="5996412" y="3513045"/>
            <a:chExt cx="2018400" cy="1056914"/>
          </a:xfrm>
        </p:grpSpPr>
        <p:sp>
          <p:nvSpPr>
            <p:cNvPr id="168" name="Google Shape;168;p20"/>
            <p:cNvSpPr txBox="1"/>
            <p:nvPr/>
          </p:nvSpPr>
          <p:spPr>
            <a:xfrm flipH="1">
              <a:off x="5996412" y="3513045"/>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69" name="Google Shape;169;p20"/>
            <p:cNvSpPr txBox="1"/>
            <p:nvPr/>
          </p:nvSpPr>
          <p:spPr>
            <a:xfrm flipH="1">
              <a:off x="5996412" y="3767159"/>
              <a:ext cx="2018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 It’s full of iron oxide dust</a:t>
              </a:r>
              <a:endParaRPr>
                <a:solidFill>
                  <a:schemeClr val="lt2"/>
                </a:solidFill>
                <a:latin typeface="Fira Sans Condensed"/>
                <a:ea typeface="Fira Sans Condensed"/>
                <a:cs typeface="Fira Sans Condensed"/>
                <a:sym typeface="Fira Sans Condensed"/>
              </a:endParaRPr>
            </a:p>
          </p:txBody>
        </p:sp>
      </p:grpSp>
      <p:grpSp>
        <p:nvGrpSpPr>
          <p:cNvPr id="170" name="Google Shape;170;p20"/>
          <p:cNvGrpSpPr/>
          <p:nvPr/>
        </p:nvGrpSpPr>
        <p:grpSpPr>
          <a:xfrm>
            <a:off x="3357583" y="3505998"/>
            <a:ext cx="2018334" cy="1063960"/>
            <a:chOff x="3421350" y="3060744"/>
            <a:chExt cx="2315400" cy="1063960"/>
          </a:xfrm>
        </p:grpSpPr>
        <p:sp>
          <p:nvSpPr>
            <p:cNvPr id="164" name="Google Shape;164;p20"/>
            <p:cNvSpPr txBox="1"/>
            <p:nvPr/>
          </p:nvSpPr>
          <p:spPr>
            <a:xfrm flipH="1">
              <a:off x="342135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71" name="Google Shape;171;p20"/>
            <p:cNvSpPr txBox="1"/>
            <p:nvPr/>
          </p:nvSpPr>
          <p:spPr>
            <a:xfrm flipH="1">
              <a:off x="3421350" y="3321904"/>
              <a:ext cx="2315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p:txBody>
        </p:sp>
      </p:grpSp>
      <p:grpSp>
        <p:nvGrpSpPr>
          <p:cNvPr id="172" name="Google Shape;172;p20"/>
          <p:cNvGrpSpPr/>
          <p:nvPr/>
        </p:nvGrpSpPr>
        <p:grpSpPr>
          <a:xfrm>
            <a:off x="6842070" y="3201999"/>
            <a:ext cx="327085" cy="277080"/>
            <a:chOff x="2770052" y="2009628"/>
            <a:chExt cx="327085" cy="277080"/>
          </a:xfrm>
        </p:grpSpPr>
        <p:sp>
          <p:nvSpPr>
            <p:cNvPr id="173" name="Google Shape;173;p2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0"/>
          <p:cNvGrpSpPr/>
          <p:nvPr/>
        </p:nvGrpSpPr>
        <p:grpSpPr>
          <a:xfrm>
            <a:off x="3357583" y="1968872"/>
            <a:ext cx="2018334" cy="1058698"/>
            <a:chOff x="1001300" y="3060744"/>
            <a:chExt cx="2315400" cy="1058698"/>
          </a:xfrm>
        </p:grpSpPr>
        <p:sp>
          <p:nvSpPr>
            <p:cNvPr id="166" name="Google Shape;166;p20"/>
            <p:cNvSpPr txBox="1"/>
            <p:nvPr/>
          </p:nvSpPr>
          <p:spPr>
            <a:xfrm flipH="1">
              <a:off x="100130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76" name="Google Shape;176;p20"/>
            <p:cNvSpPr txBox="1"/>
            <p:nvPr/>
          </p:nvSpPr>
          <p:spPr>
            <a:xfrm flipH="1">
              <a:off x="1001300" y="3314842"/>
              <a:ext cx="2315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77" name="Google Shape;177;p20"/>
          <p:cNvGrpSpPr/>
          <p:nvPr/>
        </p:nvGrpSpPr>
        <p:grpSpPr>
          <a:xfrm>
            <a:off x="4199592" y="1651611"/>
            <a:ext cx="334316" cy="290895"/>
            <a:chOff x="3716358" y="1544655"/>
            <a:chExt cx="361971" cy="314958"/>
          </a:xfrm>
        </p:grpSpPr>
        <p:sp>
          <p:nvSpPr>
            <p:cNvPr id="178" name="Google Shape;178;p2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 name="Google Shape;189;p20"/>
          <p:cNvGrpSpPr/>
          <p:nvPr/>
        </p:nvGrpSpPr>
        <p:grpSpPr>
          <a:xfrm>
            <a:off x="5996412" y="1968872"/>
            <a:ext cx="2018400" cy="1058696"/>
            <a:chOff x="5996412" y="1968872"/>
            <a:chExt cx="2018400" cy="1058696"/>
          </a:xfrm>
        </p:grpSpPr>
        <p:sp>
          <p:nvSpPr>
            <p:cNvPr id="190" name="Google Shape;190;p20"/>
            <p:cNvSpPr txBox="1"/>
            <p:nvPr/>
          </p:nvSpPr>
          <p:spPr>
            <a:xfrm flipH="1">
              <a:off x="5996412" y="1968872"/>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91" name="Google Shape;191;p20"/>
            <p:cNvSpPr txBox="1"/>
            <p:nvPr/>
          </p:nvSpPr>
          <p:spPr>
            <a:xfrm flipH="1">
              <a:off x="5996412" y="2222969"/>
              <a:ext cx="2018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cxnSp>
        <p:nvCxnSpPr>
          <p:cNvPr id="192" name="Google Shape;192;p20"/>
          <p:cNvCxnSpPr>
            <a:stCxn id="166" idx="1"/>
            <a:endCxn id="190" idx="3"/>
          </p:cNvCxnSpPr>
          <p:nvPr/>
        </p:nvCxnSpPr>
        <p:spPr>
          <a:xfrm>
            <a:off x="5375918" y="2197472"/>
            <a:ext cx="620400" cy="0"/>
          </a:xfrm>
          <a:prstGeom prst="straightConnector1">
            <a:avLst/>
          </a:prstGeom>
          <a:noFill/>
          <a:ln w="19050" cap="flat" cmpd="sng">
            <a:solidFill>
              <a:schemeClr val="lt2"/>
            </a:solidFill>
            <a:prstDash val="solid"/>
            <a:round/>
            <a:headEnd type="oval" w="med" len="med"/>
            <a:tailEnd type="oval" w="med" len="med"/>
          </a:ln>
        </p:spPr>
      </p:cxnSp>
      <p:cxnSp>
        <p:nvCxnSpPr>
          <p:cNvPr id="193" name="Google Shape;193;p20"/>
          <p:cNvCxnSpPr>
            <a:stCxn id="168" idx="3"/>
            <a:endCxn id="164" idx="1"/>
          </p:cNvCxnSpPr>
          <p:nvPr/>
        </p:nvCxnSpPr>
        <p:spPr>
          <a:xfrm rot="10800000">
            <a:off x="5376012" y="3734745"/>
            <a:ext cx="620400" cy="6900"/>
          </a:xfrm>
          <a:prstGeom prst="straightConnector1">
            <a:avLst/>
          </a:prstGeom>
          <a:noFill/>
          <a:ln w="19050" cap="flat" cmpd="sng">
            <a:solidFill>
              <a:schemeClr val="lt2"/>
            </a:solidFill>
            <a:prstDash val="solid"/>
            <a:round/>
            <a:headEnd type="oval" w="med" len="med"/>
            <a:tailEnd type="oval" w="med" len="med"/>
          </a:ln>
        </p:spPr>
      </p:cxnSp>
      <p:grpSp>
        <p:nvGrpSpPr>
          <p:cNvPr id="194" name="Google Shape;194;p20"/>
          <p:cNvGrpSpPr/>
          <p:nvPr/>
        </p:nvGrpSpPr>
        <p:grpSpPr>
          <a:xfrm>
            <a:off x="4211998" y="3210211"/>
            <a:ext cx="309505" cy="260656"/>
            <a:chOff x="2171474" y="3369229"/>
            <a:chExt cx="408156" cy="343737"/>
          </a:xfrm>
        </p:grpSpPr>
        <p:sp>
          <p:nvSpPr>
            <p:cNvPr id="195" name="Google Shape;195;p20"/>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0"/>
          <p:cNvGrpSpPr/>
          <p:nvPr/>
        </p:nvGrpSpPr>
        <p:grpSpPr>
          <a:xfrm>
            <a:off x="6868684" y="1659985"/>
            <a:ext cx="273857" cy="274147"/>
            <a:chOff x="7538896" y="1970156"/>
            <a:chExt cx="361147" cy="361529"/>
          </a:xfrm>
        </p:grpSpPr>
        <p:sp>
          <p:nvSpPr>
            <p:cNvPr id="200" name="Google Shape;200;p20"/>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211" name="Google Shape;211;p21"/>
          <p:cNvSpPr txBox="1"/>
          <p:nvPr/>
        </p:nvSpPr>
        <p:spPr>
          <a:xfrm>
            <a:off x="5224725" y="3961175"/>
            <a:ext cx="3111000" cy="6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For more info, click here</a:t>
            </a:r>
            <a:endParaRPr sz="1200" b="1">
              <a:solidFill>
                <a:schemeClr val="lt2"/>
              </a:solidFill>
              <a:latin typeface="Fira Sans Condensed"/>
              <a:ea typeface="Fira Sans Condensed"/>
              <a:cs typeface="Fira Sans Condensed"/>
              <a:sym typeface="Fira Sans Condensed"/>
            </a:endParaRPr>
          </a:p>
        </p:txBody>
      </p:sp>
      <p:grpSp>
        <p:nvGrpSpPr>
          <p:cNvPr id="212" name="Google Shape;212;p21"/>
          <p:cNvGrpSpPr/>
          <p:nvPr/>
        </p:nvGrpSpPr>
        <p:grpSpPr>
          <a:xfrm>
            <a:off x="808228" y="1814202"/>
            <a:ext cx="2048400" cy="1134643"/>
            <a:chOff x="808228" y="1814202"/>
            <a:chExt cx="2048400" cy="1134643"/>
          </a:xfrm>
        </p:grpSpPr>
        <p:sp>
          <p:nvSpPr>
            <p:cNvPr id="213" name="Google Shape;213;p21"/>
            <p:cNvSpPr txBox="1"/>
            <p:nvPr/>
          </p:nvSpPr>
          <p:spPr>
            <a:xfrm flipH="1">
              <a:off x="808228" y="2146036"/>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214" name="Google Shape;214;p21"/>
            <p:cNvSpPr txBox="1"/>
            <p:nvPr/>
          </p:nvSpPr>
          <p:spPr>
            <a:xfrm flipH="1">
              <a:off x="808228"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sp>
          <p:nvSpPr>
            <p:cNvPr id="215" name="Google Shape;215;p21"/>
            <p:cNvSpPr txBox="1"/>
            <p:nvPr/>
          </p:nvSpPr>
          <p:spPr>
            <a:xfrm flipH="1">
              <a:off x="1368175" y="1814202"/>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24%</a:t>
              </a:r>
              <a:endParaRPr sz="2400" b="1">
                <a:solidFill>
                  <a:schemeClr val="lt2"/>
                </a:solidFill>
                <a:latin typeface="Rajdhani"/>
                <a:ea typeface="Rajdhani"/>
                <a:cs typeface="Rajdhani"/>
                <a:sym typeface="Rajdhani"/>
              </a:endParaRPr>
            </a:p>
          </p:txBody>
        </p:sp>
      </p:grpSp>
      <p:sp>
        <p:nvSpPr>
          <p:cNvPr id="216" name="Google Shape;216;p21"/>
          <p:cNvSpPr/>
          <p:nvPr/>
        </p:nvSpPr>
        <p:spPr>
          <a:xfrm>
            <a:off x="1768978" y="1686250"/>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1"/>
          <p:cNvGrpSpPr/>
          <p:nvPr/>
        </p:nvGrpSpPr>
        <p:grpSpPr>
          <a:xfrm>
            <a:off x="2953103" y="1814202"/>
            <a:ext cx="2048400" cy="1134643"/>
            <a:chOff x="2953103" y="1814202"/>
            <a:chExt cx="2048400" cy="1134643"/>
          </a:xfrm>
        </p:grpSpPr>
        <p:sp>
          <p:nvSpPr>
            <p:cNvPr id="218" name="Google Shape;218;p21"/>
            <p:cNvSpPr txBox="1"/>
            <p:nvPr/>
          </p:nvSpPr>
          <p:spPr>
            <a:xfrm flipH="1">
              <a:off x="2953103" y="2138981"/>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219" name="Google Shape;219;p21"/>
            <p:cNvSpPr txBox="1"/>
            <p:nvPr/>
          </p:nvSpPr>
          <p:spPr>
            <a:xfrm flipH="1">
              <a:off x="2953103"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220" name="Google Shape;220;p21"/>
            <p:cNvSpPr txBox="1"/>
            <p:nvPr/>
          </p:nvSpPr>
          <p:spPr>
            <a:xfrm flipH="1">
              <a:off x="3513050" y="1814202"/>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36%</a:t>
              </a:r>
              <a:endParaRPr sz="2400" b="1">
                <a:solidFill>
                  <a:schemeClr val="lt2"/>
                </a:solidFill>
                <a:latin typeface="Rajdhani"/>
                <a:ea typeface="Rajdhani"/>
                <a:cs typeface="Rajdhani"/>
                <a:sym typeface="Rajdhani"/>
              </a:endParaRPr>
            </a:p>
          </p:txBody>
        </p:sp>
      </p:grpSp>
      <p:sp>
        <p:nvSpPr>
          <p:cNvPr id="221" name="Google Shape;221;p21"/>
          <p:cNvSpPr/>
          <p:nvPr/>
        </p:nvSpPr>
        <p:spPr>
          <a:xfrm>
            <a:off x="3913853" y="1686250"/>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1"/>
          <p:cNvGrpSpPr/>
          <p:nvPr/>
        </p:nvGrpSpPr>
        <p:grpSpPr>
          <a:xfrm>
            <a:off x="808228" y="3309061"/>
            <a:ext cx="2048400" cy="1134398"/>
            <a:chOff x="808228" y="3309061"/>
            <a:chExt cx="2048400" cy="1134398"/>
          </a:xfrm>
        </p:grpSpPr>
        <p:sp>
          <p:nvSpPr>
            <p:cNvPr id="223" name="Google Shape;223;p21"/>
            <p:cNvSpPr txBox="1"/>
            <p:nvPr/>
          </p:nvSpPr>
          <p:spPr>
            <a:xfrm flipH="1">
              <a:off x="808228"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224" name="Google Shape;224;p21"/>
            <p:cNvSpPr txBox="1"/>
            <p:nvPr/>
          </p:nvSpPr>
          <p:spPr>
            <a:xfrm flipH="1">
              <a:off x="808228"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sp>
          <p:nvSpPr>
            <p:cNvPr id="225" name="Google Shape;225;p21"/>
            <p:cNvSpPr txBox="1"/>
            <p:nvPr/>
          </p:nvSpPr>
          <p:spPr>
            <a:xfrm flipH="1">
              <a:off x="1368175" y="3309061"/>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12%</a:t>
              </a:r>
              <a:endParaRPr sz="2400" b="1">
                <a:solidFill>
                  <a:schemeClr val="lt2"/>
                </a:solidFill>
                <a:latin typeface="Rajdhani"/>
                <a:ea typeface="Rajdhani"/>
                <a:cs typeface="Rajdhani"/>
                <a:sym typeface="Rajdhani"/>
              </a:endParaRPr>
            </a:p>
          </p:txBody>
        </p:sp>
      </p:grpSp>
      <p:sp>
        <p:nvSpPr>
          <p:cNvPr id="226" name="Google Shape;226;p21"/>
          <p:cNvSpPr/>
          <p:nvPr/>
        </p:nvSpPr>
        <p:spPr>
          <a:xfrm>
            <a:off x="1768978" y="3173656"/>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1"/>
          <p:cNvGrpSpPr/>
          <p:nvPr/>
        </p:nvGrpSpPr>
        <p:grpSpPr>
          <a:xfrm>
            <a:off x="2953103" y="3309061"/>
            <a:ext cx="2048400" cy="1134398"/>
            <a:chOff x="2953103" y="3309061"/>
            <a:chExt cx="2048400" cy="1134398"/>
          </a:xfrm>
        </p:grpSpPr>
        <p:sp>
          <p:nvSpPr>
            <p:cNvPr id="228" name="Google Shape;228;p21"/>
            <p:cNvSpPr txBox="1"/>
            <p:nvPr/>
          </p:nvSpPr>
          <p:spPr>
            <a:xfrm flipH="1">
              <a:off x="2953103"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229" name="Google Shape;229;p21"/>
            <p:cNvSpPr txBox="1"/>
            <p:nvPr/>
          </p:nvSpPr>
          <p:spPr>
            <a:xfrm flipH="1">
              <a:off x="2953103"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sp>
          <p:nvSpPr>
            <p:cNvPr id="230" name="Google Shape;230;p21"/>
            <p:cNvSpPr txBox="1"/>
            <p:nvPr/>
          </p:nvSpPr>
          <p:spPr>
            <a:xfrm flipH="1">
              <a:off x="3513050" y="3309061"/>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38%</a:t>
              </a:r>
              <a:endParaRPr sz="2400" b="1">
                <a:solidFill>
                  <a:schemeClr val="lt2"/>
                </a:solidFill>
                <a:latin typeface="Rajdhani"/>
                <a:ea typeface="Rajdhani"/>
                <a:cs typeface="Rajdhani"/>
                <a:sym typeface="Rajdhani"/>
              </a:endParaRPr>
            </a:p>
          </p:txBody>
        </p:sp>
      </p:grpSp>
      <p:sp>
        <p:nvSpPr>
          <p:cNvPr id="231" name="Google Shape;231;p21"/>
          <p:cNvSpPr/>
          <p:nvPr/>
        </p:nvSpPr>
        <p:spPr>
          <a:xfrm>
            <a:off x="3913853" y="3173656"/>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WHAT WE DO</a:t>
            </a:r>
            <a:endParaRPr sz="2400" b="1">
              <a:solidFill>
                <a:schemeClr val="lt2"/>
              </a:solidFill>
              <a:latin typeface="Rajdhani"/>
              <a:ea typeface="Rajdhani"/>
              <a:cs typeface="Rajdhani"/>
              <a:sym typeface="Rajdhani"/>
            </a:endParaRPr>
          </a:p>
        </p:txBody>
      </p:sp>
      <p:pic>
        <p:nvPicPr>
          <p:cNvPr id="233" name="Google Shape;233;p21" title="Chart">
            <a:hlinkClick r:id="rId4"/>
          </p:cNvPr>
          <p:cNvPicPr preferRelativeResize="0"/>
          <p:nvPr/>
        </p:nvPicPr>
        <p:blipFill rotWithShape="1">
          <a:blip r:embed="rId5">
            <a:alphaModFix/>
          </a:blip>
          <a:srcRect l="11419" r="11365"/>
          <a:stretch/>
        </p:blipFill>
        <p:spPr>
          <a:xfrm>
            <a:off x="5584312" y="1541750"/>
            <a:ext cx="2391825" cy="24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22"/>
          <p:cNvGrpSpPr/>
          <p:nvPr/>
        </p:nvGrpSpPr>
        <p:grpSpPr>
          <a:xfrm>
            <a:off x="2765549" y="2205014"/>
            <a:ext cx="3612901" cy="1924724"/>
            <a:chOff x="233350" y="949250"/>
            <a:chExt cx="7137300" cy="3802300"/>
          </a:xfrm>
        </p:grpSpPr>
        <p:sp>
          <p:nvSpPr>
            <p:cNvPr id="239" name="Google Shape;239;p2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2"/>
          <p:cNvSpPr/>
          <p:nvPr/>
        </p:nvSpPr>
        <p:spPr>
          <a:xfrm>
            <a:off x="7967131" y="3486350"/>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7967131" y="20465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17547" y="3486350"/>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17547" y="20465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295" name="Google Shape;295;p22"/>
          <p:cNvSpPr txBox="1"/>
          <p:nvPr/>
        </p:nvSpPr>
        <p:spPr>
          <a:xfrm>
            <a:off x="3083275" y="1178275"/>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 OUR HEADQUARTERS</a:t>
            </a:r>
            <a:endParaRPr sz="2400" b="1">
              <a:solidFill>
                <a:schemeClr val="lt2"/>
              </a:solidFill>
              <a:latin typeface="Rajdhani"/>
              <a:ea typeface="Rajdhani"/>
              <a:cs typeface="Rajdhani"/>
              <a:sym typeface="Rajdhani"/>
            </a:endParaRPr>
          </a:p>
        </p:txBody>
      </p:sp>
      <p:grpSp>
        <p:nvGrpSpPr>
          <p:cNvPr id="296" name="Google Shape;296;p22"/>
          <p:cNvGrpSpPr/>
          <p:nvPr/>
        </p:nvGrpSpPr>
        <p:grpSpPr>
          <a:xfrm>
            <a:off x="6430163" y="2024622"/>
            <a:ext cx="1518607" cy="741874"/>
            <a:chOff x="6430163" y="2024600"/>
            <a:chExt cx="1518607" cy="740024"/>
          </a:xfrm>
        </p:grpSpPr>
        <p:sp>
          <p:nvSpPr>
            <p:cNvPr id="297" name="Google Shape;297;p22"/>
            <p:cNvSpPr txBox="1"/>
            <p:nvPr/>
          </p:nvSpPr>
          <p:spPr>
            <a:xfrm>
              <a:off x="6430163" y="2280124"/>
              <a:ext cx="15186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a:solidFill>
                    <a:schemeClr val="lt2"/>
                  </a:solidFill>
                  <a:latin typeface="Fira Sans Condensed"/>
                  <a:ea typeface="Fira Sans Condensed"/>
                  <a:cs typeface="Fira Sans Condensed"/>
                  <a:sym typeface="Fira Sans Condensed"/>
                </a:rPr>
                <a:t>Saturn is the big planet with rings </a:t>
              </a:r>
              <a:endParaRPr>
                <a:solidFill>
                  <a:schemeClr val="lt2"/>
                </a:solidFill>
                <a:latin typeface="Fira Sans Condensed"/>
                <a:ea typeface="Fira Sans Condensed"/>
                <a:cs typeface="Fira Sans Condensed"/>
                <a:sym typeface="Fira Sans Condensed"/>
              </a:endParaRPr>
            </a:p>
          </p:txBody>
        </p:sp>
        <p:sp>
          <p:nvSpPr>
            <p:cNvPr id="298" name="Google Shape;298;p22"/>
            <p:cNvSpPr txBox="1"/>
            <p:nvPr/>
          </p:nvSpPr>
          <p:spPr>
            <a:xfrm>
              <a:off x="6430171" y="2024600"/>
              <a:ext cx="15186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grpSp>
      <p:grpSp>
        <p:nvGrpSpPr>
          <p:cNvPr id="299" name="Google Shape;299;p22"/>
          <p:cNvGrpSpPr/>
          <p:nvPr/>
        </p:nvGrpSpPr>
        <p:grpSpPr>
          <a:xfrm>
            <a:off x="6430163" y="3490017"/>
            <a:ext cx="1518607" cy="738332"/>
            <a:chOff x="6430163" y="3486341"/>
            <a:chExt cx="1518607" cy="736491"/>
          </a:xfrm>
        </p:grpSpPr>
        <p:sp>
          <p:nvSpPr>
            <p:cNvPr id="300" name="Google Shape;300;p22"/>
            <p:cNvSpPr txBox="1"/>
            <p:nvPr/>
          </p:nvSpPr>
          <p:spPr>
            <a:xfrm>
              <a:off x="6430163" y="3738332"/>
              <a:ext cx="15186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very beautiful name </a:t>
              </a:r>
              <a:endParaRPr>
                <a:solidFill>
                  <a:schemeClr val="lt2"/>
                </a:solidFill>
                <a:latin typeface="Fira Sans Condensed"/>
                <a:ea typeface="Fira Sans Condensed"/>
                <a:cs typeface="Fira Sans Condensed"/>
                <a:sym typeface="Fira Sans Condensed"/>
              </a:endParaRPr>
            </a:p>
          </p:txBody>
        </p:sp>
        <p:sp>
          <p:nvSpPr>
            <p:cNvPr id="301" name="Google Shape;301;p22"/>
            <p:cNvSpPr txBox="1"/>
            <p:nvPr/>
          </p:nvSpPr>
          <p:spPr>
            <a:xfrm>
              <a:off x="6430171" y="3486341"/>
              <a:ext cx="15186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302" name="Google Shape;302;p22"/>
          <p:cNvGrpSpPr/>
          <p:nvPr/>
        </p:nvGrpSpPr>
        <p:grpSpPr>
          <a:xfrm>
            <a:off x="1185999" y="2024600"/>
            <a:ext cx="1518607" cy="738258"/>
            <a:chOff x="1185999" y="2024600"/>
            <a:chExt cx="1518607" cy="738258"/>
          </a:xfrm>
        </p:grpSpPr>
        <p:sp>
          <p:nvSpPr>
            <p:cNvPr id="303" name="Google Shape;303;p22"/>
            <p:cNvSpPr txBox="1"/>
            <p:nvPr/>
          </p:nvSpPr>
          <p:spPr>
            <a:xfrm>
              <a:off x="1186007" y="2278358"/>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It’s the closest planet to the Sun</a:t>
              </a:r>
              <a:endParaRPr>
                <a:solidFill>
                  <a:schemeClr val="lt2"/>
                </a:solidFill>
                <a:latin typeface="Fira Sans Condensed"/>
                <a:ea typeface="Fira Sans Condensed"/>
                <a:cs typeface="Fira Sans Condensed"/>
                <a:sym typeface="Fira Sans Condensed"/>
              </a:endParaRPr>
            </a:p>
          </p:txBody>
        </p:sp>
        <p:sp>
          <p:nvSpPr>
            <p:cNvPr id="304" name="Google Shape;304;p22"/>
            <p:cNvSpPr txBox="1"/>
            <p:nvPr/>
          </p:nvSpPr>
          <p:spPr>
            <a:xfrm>
              <a:off x="1185999" y="2024600"/>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nvGrpSpPr>
          <p:cNvPr id="305" name="Google Shape;305;p22"/>
          <p:cNvGrpSpPr/>
          <p:nvPr/>
        </p:nvGrpSpPr>
        <p:grpSpPr>
          <a:xfrm>
            <a:off x="1185999" y="3486322"/>
            <a:ext cx="1518607" cy="741783"/>
            <a:chOff x="1185999" y="3486322"/>
            <a:chExt cx="1518607" cy="741783"/>
          </a:xfrm>
        </p:grpSpPr>
        <p:sp>
          <p:nvSpPr>
            <p:cNvPr id="306" name="Google Shape;306;p22"/>
            <p:cNvSpPr txBox="1"/>
            <p:nvPr/>
          </p:nvSpPr>
          <p:spPr>
            <a:xfrm>
              <a:off x="1186007" y="3743605"/>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us</a:t>
              </a: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p:txBody>
        </p:sp>
        <p:sp>
          <p:nvSpPr>
            <p:cNvPr id="307" name="Google Shape;307;p22"/>
            <p:cNvSpPr txBox="1"/>
            <p:nvPr/>
          </p:nvSpPr>
          <p:spPr>
            <a:xfrm>
              <a:off x="1185999" y="3486322"/>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grpSp>
      <p:grpSp>
        <p:nvGrpSpPr>
          <p:cNvPr id="308" name="Google Shape;308;p22"/>
          <p:cNvGrpSpPr/>
          <p:nvPr/>
        </p:nvGrpSpPr>
        <p:grpSpPr>
          <a:xfrm>
            <a:off x="8039577" y="3561692"/>
            <a:ext cx="320362" cy="306516"/>
            <a:chOff x="3950316" y="3820307"/>
            <a:chExt cx="369805" cy="353782"/>
          </a:xfrm>
        </p:grpSpPr>
        <p:sp>
          <p:nvSpPr>
            <p:cNvPr id="309" name="Google Shape;30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2"/>
          <p:cNvGrpSpPr/>
          <p:nvPr/>
        </p:nvGrpSpPr>
        <p:grpSpPr>
          <a:xfrm>
            <a:off x="785962" y="3592160"/>
            <a:ext cx="320369" cy="245580"/>
            <a:chOff x="2567841" y="1994124"/>
            <a:chExt cx="399812" cy="306477"/>
          </a:xfrm>
        </p:grpSpPr>
        <p:sp>
          <p:nvSpPr>
            <p:cNvPr id="314" name="Google Shape;31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p:nvPr/>
        </p:nvSpPr>
        <p:spPr>
          <a:xfrm>
            <a:off x="8039587" y="2144580"/>
            <a:ext cx="320341" cy="261090"/>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2"/>
          <p:cNvGrpSpPr/>
          <p:nvPr/>
        </p:nvGrpSpPr>
        <p:grpSpPr>
          <a:xfrm>
            <a:off x="815166" y="2144569"/>
            <a:ext cx="261963" cy="261112"/>
            <a:chOff x="852385" y="1510916"/>
            <a:chExt cx="353145" cy="351998"/>
          </a:xfrm>
        </p:grpSpPr>
        <p:sp>
          <p:nvSpPr>
            <p:cNvPr id="319" name="Google Shape;319;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p:nvPr/>
        </p:nvSpPr>
        <p:spPr>
          <a:xfrm>
            <a:off x="3708899" y="346500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p:nvPr/>
        </p:nvSpPr>
        <p:spPr>
          <a:xfrm>
            <a:off x="4296365" y="2542525"/>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2"/>
          <p:cNvSpPr/>
          <p:nvPr/>
        </p:nvSpPr>
        <p:spPr>
          <a:xfrm>
            <a:off x="3399700" y="271730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3438638" y="2769995"/>
            <a:ext cx="172158" cy="140316"/>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935924" y="371075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cxnSp>
        <p:nvCxnSpPr>
          <p:cNvPr id="345" name="Google Shape;345;p23"/>
          <p:cNvCxnSpPr>
            <a:stCxn id="346" idx="3"/>
            <a:endCxn id="347" idx="2"/>
          </p:cNvCxnSpPr>
          <p:nvPr/>
        </p:nvCxnSpPr>
        <p:spPr>
          <a:xfrm rot="10800000" flipH="1">
            <a:off x="4672433" y="2080951"/>
            <a:ext cx="2027700" cy="21300"/>
          </a:xfrm>
          <a:prstGeom prst="straightConnector1">
            <a:avLst/>
          </a:prstGeom>
          <a:noFill/>
          <a:ln w="19050" cap="flat" cmpd="sng">
            <a:solidFill>
              <a:schemeClr val="lt2"/>
            </a:solidFill>
            <a:prstDash val="solid"/>
            <a:round/>
            <a:headEnd type="oval" w="med" len="med"/>
            <a:tailEnd type="none" w="med" len="med"/>
          </a:ln>
        </p:spPr>
      </p:cxnSp>
      <p:cxnSp>
        <p:nvCxnSpPr>
          <p:cNvPr id="348" name="Google Shape;348;p23"/>
          <p:cNvCxnSpPr>
            <a:stCxn id="349" idx="3"/>
            <a:endCxn id="350" idx="2"/>
          </p:cNvCxnSpPr>
          <p:nvPr/>
        </p:nvCxnSpPr>
        <p:spPr>
          <a:xfrm rot="10800000" flipH="1">
            <a:off x="4668906" y="2752626"/>
            <a:ext cx="2031300" cy="13800"/>
          </a:xfrm>
          <a:prstGeom prst="straightConnector1">
            <a:avLst/>
          </a:prstGeom>
          <a:noFill/>
          <a:ln w="19050" cap="flat" cmpd="sng">
            <a:solidFill>
              <a:schemeClr val="lt2"/>
            </a:solidFill>
            <a:prstDash val="solid"/>
            <a:round/>
            <a:headEnd type="oval" w="med" len="med"/>
            <a:tailEnd type="none" w="med" len="med"/>
          </a:ln>
        </p:spPr>
      </p:cxnSp>
      <p:cxnSp>
        <p:nvCxnSpPr>
          <p:cNvPr id="351" name="Google Shape;351;p23"/>
          <p:cNvCxnSpPr>
            <a:stCxn id="352" idx="3"/>
            <a:endCxn id="353" idx="2"/>
          </p:cNvCxnSpPr>
          <p:nvPr/>
        </p:nvCxnSpPr>
        <p:spPr>
          <a:xfrm rot="10800000" flipH="1">
            <a:off x="4668906" y="3424002"/>
            <a:ext cx="2031300" cy="6600"/>
          </a:xfrm>
          <a:prstGeom prst="straightConnector1">
            <a:avLst/>
          </a:prstGeom>
          <a:noFill/>
          <a:ln w="19050" cap="flat" cmpd="sng">
            <a:solidFill>
              <a:schemeClr val="lt2"/>
            </a:solidFill>
            <a:prstDash val="solid"/>
            <a:round/>
            <a:headEnd type="oval" w="med" len="med"/>
            <a:tailEnd type="none" w="med" len="med"/>
          </a:ln>
        </p:spPr>
      </p:cxnSp>
      <p:cxnSp>
        <p:nvCxnSpPr>
          <p:cNvPr id="354" name="Google Shape;354;p23"/>
          <p:cNvCxnSpPr>
            <a:stCxn id="355" idx="3"/>
            <a:endCxn id="356" idx="2"/>
          </p:cNvCxnSpPr>
          <p:nvPr/>
        </p:nvCxnSpPr>
        <p:spPr>
          <a:xfrm rot="10800000" flipH="1">
            <a:off x="4672433" y="4073478"/>
            <a:ext cx="2027700" cy="21300"/>
          </a:xfrm>
          <a:prstGeom prst="straightConnector1">
            <a:avLst/>
          </a:prstGeom>
          <a:noFill/>
          <a:ln w="19050" cap="flat" cmpd="sng">
            <a:solidFill>
              <a:schemeClr val="lt2"/>
            </a:solidFill>
            <a:prstDash val="solid"/>
            <a:round/>
            <a:headEnd type="oval" w="med" len="med"/>
            <a:tailEnd type="none" w="med" len="med"/>
          </a:ln>
        </p:spPr>
      </p:cxnSp>
      <p:grpSp>
        <p:nvGrpSpPr>
          <p:cNvPr id="357" name="Google Shape;357;p23"/>
          <p:cNvGrpSpPr/>
          <p:nvPr/>
        </p:nvGrpSpPr>
        <p:grpSpPr>
          <a:xfrm>
            <a:off x="5767327" y="2456303"/>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767327" y="2456303"/>
              <a:ext cx="2056250" cy="592484"/>
            </a:xfrm>
            <a:custGeom>
              <a:avLst/>
              <a:gdLst/>
              <a:ahLst/>
              <a:cxnLst/>
              <a:rect l="l" t="t" r="r" b="b"/>
              <a:pathLst>
                <a:path w="86991" h="24031" extrusionOk="0">
                  <a:moveTo>
                    <a:pt x="0" y="0"/>
                  </a:moveTo>
                  <a:lnTo>
                    <a:pt x="13945" y="24031"/>
                  </a:lnTo>
                  <a:lnTo>
                    <a:pt x="72847" y="24031"/>
                  </a:lnTo>
                  <a:lnTo>
                    <a:pt x="86991"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59" name="Google Shape;359;p23"/>
          <p:cNvGrpSpPr/>
          <p:nvPr/>
        </p:nvGrpSpPr>
        <p:grpSpPr>
          <a:xfrm>
            <a:off x="6099714" y="3127470"/>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9714" y="3127470"/>
              <a:ext cx="1391475" cy="592977"/>
            </a:xfrm>
            <a:custGeom>
              <a:avLst/>
              <a:gdLst/>
              <a:ahLst/>
              <a:cxnLst/>
              <a:rect l="l" t="t" r="r" b="b"/>
              <a:pathLst>
                <a:path w="62405" h="24051" extrusionOk="0">
                  <a:moveTo>
                    <a:pt x="1" y="1"/>
                  </a:moveTo>
                  <a:lnTo>
                    <a:pt x="13707" y="24051"/>
                  </a:lnTo>
                  <a:lnTo>
                    <a:pt x="48400" y="24051"/>
                  </a:lnTo>
                  <a:lnTo>
                    <a:pt x="6240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1" name="Google Shape;361;p23"/>
          <p:cNvGrpSpPr/>
          <p:nvPr/>
        </p:nvGrpSpPr>
        <p:grpSpPr>
          <a:xfrm>
            <a:off x="6411324" y="3799152"/>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411324" y="3799152"/>
              <a:ext cx="768256" cy="548927"/>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3" name="Google Shape;363;p23"/>
          <p:cNvGrpSpPr/>
          <p:nvPr/>
        </p:nvGrpSpPr>
        <p:grpSpPr>
          <a:xfrm>
            <a:off x="5420948" y="1784583"/>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420948" y="1784583"/>
              <a:ext cx="2749008" cy="593002"/>
            </a:xfrm>
            <a:custGeom>
              <a:avLst/>
              <a:gdLst/>
              <a:ahLst/>
              <a:cxnLst/>
              <a:rect l="l" t="t" r="r" b="b"/>
              <a:pathLst>
                <a:path w="111499" h="24052" extrusionOk="0">
                  <a:moveTo>
                    <a:pt x="0" y="1"/>
                  </a:moveTo>
                  <a:lnTo>
                    <a:pt x="13925" y="24051"/>
                  </a:lnTo>
                  <a:lnTo>
                    <a:pt x="97037" y="24051"/>
                  </a:lnTo>
                  <a:lnTo>
                    <a:pt x="111499"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95959"/>
                </a:solidFill>
                <a:latin typeface="Roboto"/>
                <a:ea typeface="Roboto"/>
                <a:cs typeface="Roboto"/>
                <a:sym typeface="Roboto"/>
              </a:endParaRPr>
            </a:p>
          </p:txBody>
        </p:sp>
      </p:grpSp>
      <p:grpSp>
        <p:nvGrpSpPr>
          <p:cNvPr id="365" name="Google Shape;365;p23"/>
          <p:cNvGrpSpPr/>
          <p:nvPr/>
        </p:nvGrpSpPr>
        <p:grpSpPr>
          <a:xfrm>
            <a:off x="1417038" y="2524176"/>
            <a:ext cx="3251868" cy="484500"/>
            <a:chOff x="1435998" y="2524176"/>
            <a:chExt cx="3251868" cy="484500"/>
          </a:xfrm>
        </p:grpSpPr>
        <p:sp>
          <p:nvSpPr>
            <p:cNvPr id="366" name="Google Shape;366;p23"/>
            <p:cNvSpPr txBox="1"/>
            <p:nvPr/>
          </p:nvSpPr>
          <p:spPr>
            <a:xfrm>
              <a:off x="1435998" y="2524176"/>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INTEREST</a:t>
              </a:r>
              <a:endParaRPr sz="2400" b="1">
                <a:solidFill>
                  <a:schemeClr val="lt2"/>
                </a:solidFill>
                <a:latin typeface="Rajdhani"/>
                <a:ea typeface="Rajdhani"/>
                <a:cs typeface="Rajdhani"/>
                <a:sym typeface="Rajdhani"/>
              </a:endParaRPr>
            </a:p>
          </p:txBody>
        </p:sp>
        <p:sp>
          <p:nvSpPr>
            <p:cNvPr id="349" name="Google Shape;349;p23"/>
            <p:cNvSpPr txBox="1"/>
            <p:nvPr/>
          </p:nvSpPr>
          <p:spPr>
            <a:xfrm>
              <a:off x="3210065" y="2524176"/>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grpSp>
      <p:grpSp>
        <p:nvGrpSpPr>
          <p:cNvPr id="367" name="Google Shape;367;p23"/>
          <p:cNvGrpSpPr/>
          <p:nvPr/>
        </p:nvGrpSpPr>
        <p:grpSpPr>
          <a:xfrm>
            <a:off x="1413510" y="3852528"/>
            <a:ext cx="3258923" cy="484500"/>
            <a:chOff x="1391023" y="3852528"/>
            <a:chExt cx="3258923" cy="484500"/>
          </a:xfrm>
        </p:grpSpPr>
        <p:sp>
          <p:nvSpPr>
            <p:cNvPr id="368" name="Google Shape;368;p23"/>
            <p:cNvSpPr txBox="1"/>
            <p:nvPr/>
          </p:nvSpPr>
          <p:spPr>
            <a:xfrm>
              <a:off x="1391023" y="3852528"/>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PURCHASE</a:t>
              </a:r>
              <a:endParaRPr sz="2400" b="1">
                <a:solidFill>
                  <a:schemeClr val="lt2"/>
                </a:solidFill>
                <a:latin typeface="Rajdhani"/>
                <a:ea typeface="Rajdhani"/>
                <a:cs typeface="Rajdhani"/>
                <a:sym typeface="Rajdhani"/>
              </a:endParaRPr>
            </a:p>
          </p:txBody>
        </p:sp>
        <p:sp>
          <p:nvSpPr>
            <p:cNvPr id="355" name="Google Shape;355;p23"/>
            <p:cNvSpPr txBox="1"/>
            <p:nvPr/>
          </p:nvSpPr>
          <p:spPr>
            <a:xfrm>
              <a:off x="3172146" y="3852528"/>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369" name="Google Shape;369;p23"/>
          <p:cNvGrpSpPr/>
          <p:nvPr/>
        </p:nvGrpSpPr>
        <p:grpSpPr>
          <a:xfrm>
            <a:off x="1413510" y="1860001"/>
            <a:ext cx="3258923" cy="484500"/>
            <a:chOff x="1435998" y="1860001"/>
            <a:chExt cx="3258923" cy="484500"/>
          </a:xfrm>
        </p:grpSpPr>
        <p:sp>
          <p:nvSpPr>
            <p:cNvPr id="370" name="Google Shape;370;p23"/>
            <p:cNvSpPr txBox="1"/>
            <p:nvPr/>
          </p:nvSpPr>
          <p:spPr>
            <a:xfrm>
              <a:off x="1435998" y="1860001"/>
              <a:ext cx="19272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AWARENESS</a:t>
              </a:r>
              <a:endParaRPr sz="2400" b="1">
                <a:solidFill>
                  <a:schemeClr val="lt2"/>
                </a:solidFill>
                <a:latin typeface="Rajdhani"/>
                <a:ea typeface="Rajdhani"/>
                <a:cs typeface="Rajdhani"/>
                <a:sym typeface="Rajdhani"/>
              </a:endParaRPr>
            </a:p>
          </p:txBody>
        </p:sp>
        <p:sp>
          <p:nvSpPr>
            <p:cNvPr id="346" name="Google Shape;346;p23"/>
            <p:cNvSpPr txBox="1"/>
            <p:nvPr/>
          </p:nvSpPr>
          <p:spPr>
            <a:xfrm>
              <a:off x="3217121" y="1860001"/>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grpSp>
      <p:grpSp>
        <p:nvGrpSpPr>
          <p:cNvPr id="371" name="Google Shape;371;p23"/>
          <p:cNvGrpSpPr/>
          <p:nvPr/>
        </p:nvGrpSpPr>
        <p:grpSpPr>
          <a:xfrm>
            <a:off x="1417038" y="3188352"/>
            <a:ext cx="3251868" cy="484500"/>
            <a:chOff x="1435998" y="3188352"/>
            <a:chExt cx="3251868" cy="484500"/>
          </a:xfrm>
        </p:grpSpPr>
        <p:sp>
          <p:nvSpPr>
            <p:cNvPr id="372" name="Google Shape;372;p23"/>
            <p:cNvSpPr txBox="1"/>
            <p:nvPr/>
          </p:nvSpPr>
          <p:spPr>
            <a:xfrm>
              <a:off x="1435998" y="3188352"/>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DECISION</a:t>
              </a:r>
              <a:endParaRPr sz="2400" b="1">
                <a:solidFill>
                  <a:schemeClr val="lt2"/>
                </a:solidFill>
                <a:latin typeface="Rajdhani"/>
                <a:ea typeface="Rajdhani"/>
                <a:cs typeface="Rajdhani"/>
                <a:sym typeface="Rajdhani"/>
              </a:endParaRPr>
            </a:p>
          </p:txBody>
        </p:sp>
        <p:sp>
          <p:nvSpPr>
            <p:cNvPr id="352" name="Google Shape;352;p23"/>
            <p:cNvSpPr txBox="1"/>
            <p:nvPr/>
          </p:nvSpPr>
          <p:spPr>
            <a:xfrm>
              <a:off x="3210065" y="3188352"/>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grpSp>
      <p:sp>
        <p:nvSpPr>
          <p:cNvPr id="373" name="Google Shape;373;p23"/>
          <p:cNvSpPr txBox="1"/>
          <p:nvPr/>
        </p:nvSpPr>
        <p:spPr>
          <a:xfrm>
            <a:off x="3083275" y="1178275"/>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SALES FUNNEL</a:t>
            </a:r>
            <a:endParaRPr sz="2400" b="1">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23"/>
          <p:cNvGrpSpPr/>
          <p:nvPr/>
        </p:nvGrpSpPr>
        <p:grpSpPr>
          <a:xfrm>
            <a:off x="973985" y="3917157"/>
            <a:ext cx="372073" cy="355243"/>
            <a:chOff x="7390435" y="3680868"/>
            <a:chExt cx="372073" cy="355243"/>
          </a:xfrm>
        </p:grpSpPr>
        <p:sp>
          <p:nvSpPr>
            <p:cNvPr id="389" name="Google Shape;389;p23"/>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2196</Words>
  <Application>Microsoft Office PowerPoint</Application>
  <PresentationFormat>On-screen Show (16:9)</PresentationFormat>
  <Paragraphs>453</Paragraphs>
  <Slides>35</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Anaheim</vt:lpstr>
      <vt:lpstr>Proxima Nova</vt:lpstr>
      <vt:lpstr>Fira Sans Condensed Light</vt:lpstr>
      <vt:lpstr>Roboto</vt:lpstr>
      <vt:lpstr>Raleway Medium</vt:lpstr>
      <vt:lpstr>Arial</vt:lpstr>
      <vt:lpstr>Proxima Nova Semibold</vt:lpstr>
      <vt:lpstr>Roboto Condensed</vt:lpstr>
      <vt:lpstr>Fira Sans Condensed</vt:lpstr>
      <vt:lpstr>Rajdhani</vt:lpstr>
      <vt:lpstr>AI Tech Agency Infographics by Slidesgo</vt:lpstr>
      <vt:lpstr>Slidesgo Final Pages</vt:lpstr>
      <vt:lpstr>Facial Emotion Detection</vt:lpstr>
      <vt:lpstr>ABOUT 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PowerPoint Presentation</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Detection</dc:title>
  <cp:lastModifiedBy>Jeff Stearns</cp:lastModifiedBy>
  <cp:revision>2</cp:revision>
  <dcterms:modified xsi:type="dcterms:W3CDTF">2023-10-06T14:42:32Z</dcterms:modified>
</cp:coreProperties>
</file>